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1782" r:id="rId5"/>
    <p:sldId id="1724" r:id="rId6"/>
    <p:sldId id="1789" r:id="rId7"/>
    <p:sldId id="1876" r:id="rId8"/>
    <p:sldId id="1894" r:id="rId9"/>
    <p:sldId id="1895" r:id="rId10"/>
    <p:sldId id="1896" r:id="rId11"/>
    <p:sldId id="1812" r:id="rId12"/>
    <p:sldId id="1874" r:id="rId13"/>
    <p:sldId id="1891" r:id="rId14"/>
    <p:sldId id="1877" r:id="rId15"/>
    <p:sldId id="1898" r:id="rId16"/>
    <p:sldId id="1903" r:id="rId17"/>
    <p:sldId id="1878" r:id="rId18"/>
    <p:sldId id="1899" r:id="rId19"/>
    <p:sldId id="1900" r:id="rId20"/>
    <p:sldId id="1901" r:id="rId21"/>
    <p:sldId id="1879" r:id="rId22"/>
    <p:sldId id="1902" r:id="rId23"/>
    <p:sldId id="1904" r:id="rId24"/>
    <p:sldId id="1890" r:id="rId25"/>
    <p:sldId id="1875" r:id="rId26"/>
    <p:sldId id="1889" r:id="rId27"/>
    <p:sldId id="1905" r:id="rId28"/>
    <p:sldId id="1906" r:id="rId29"/>
    <p:sldId id="1907" r:id="rId30"/>
    <p:sldId id="1908" r:id="rId31"/>
    <p:sldId id="1909" r:id="rId32"/>
    <p:sldId id="1910" r:id="rId33"/>
    <p:sldId id="1911" r:id="rId34"/>
    <p:sldId id="1912" r:id="rId35"/>
    <p:sldId id="1913" r:id="rId36"/>
    <p:sldId id="1914" r:id="rId37"/>
    <p:sldId id="1892" r:id="rId38"/>
    <p:sldId id="1818" r:id="rId39"/>
    <p:sldId id="1893" r:id="rId40"/>
    <p:sldId id="1915" r:id="rId41"/>
    <p:sldId id="1916" r:id="rId42"/>
    <p:sldId id="1917" r:id="rId43"/>
    <p:sldId id="1918" r:id="rId44"/>
    <p:sldId id="1919" r:id="rId45"/>
    <p:sldId id="1920" r:id="rId46"/>
    <p:sldId id="1921" r:id="rId47"/>
    <p:sldId id="1923" r:id="rId48"/>
    <p:sldId id="1924" r:id="rId49"/>
    <p:sldId id="1925" r:id="rId50"/>
    <p:sldId id="1786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9008F-5670-482B-AA31-9B9FC8092FF7}" v="43" dt="2024-01-24T15:16:01.476"/>
    <p1510:client id="{9FFEF071-E91C-4F4A-A1B3-F6F2026C88AF}" v="20" dt="2024-01-24T10:43:41.369"/>
    <p1510:client id="{C905D753-DDB8-476D-B8F9-5774DCE3446A}" v="28" dt="2024-01-24T10:03:25.35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1220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27B9008F-5670-482B-AA31-9B9FC8092FF7}"/>
    <pc:docChg chg="undo custSel addSld delSld modSld">
      <pc:chgData name="Yoel Kortick" userId="167978f5-7f40-4909-85d5-d4149554ad4e" providerId="ADAL" clId="{27B9008F-5670-482B-AA31-9B9FC8092FF7}" dt="2024-01-24T15:27:34.907" v="3914" actId="6549"/>
      <pc:docMkLst>
        <pc:docMk/>
      </pc:docMkLst>
      <pc:sldChg chg="modSp mod">
        <pc:chgData name="Yoel Kortick" userId="167978f5-7f40-4909-85d5-d4149554ad4e" providerId="ADAL" clId="{27B9008F-5670-482B-AA31-9B9FC8092FF7}" dt="2024-01-24T15:19:07.707" v="3773" actId="20577"/>
        <pc:sldMkLst>
          <pc:docMk/>
          <pc:sldMk cId="3267142644" sldId="1724"/>
        </pc:sldMkLst>
        <pc:spChg chg="mod">
          <ac:chgData name="Yoel Kortick" userId="167978f5-7f40-4909-85d5-d4149554ad4e" providerId="ADAL" clId="{27B9008F-5670-482B-AA31-9B9FC8092FF7}" dt="2024-01-24T15:19:07.707" v="3773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27B9008F-5670-482B-AA31-9B9FC8092FF7}" dt="2024-01-24T15:17:48.579" v="3769"/>
        <pc:sldMkLst>
          <pc:docMk/>
          <pc:sldMk cId="1404067891" sldId="1782"/>
        </pc:sldMkLst>
        <pc:spChg chg="mod">
          <ac:chgData name="Yoel Kortick" userId="167978f5-7f40-4909-85d5-d4149554ad4e" providerId="ADAL" clId="{27B9008F-5670-482B-AA31-9B9FC8092FF7}" dt="2024-01-24T15:17:48.579" v="3769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27B9008F-5670-482B-AA31-9B9FC8092FF7}" dt="2024-01-24T12:46:17.092" v="408" actId="20577"/>
        <pc:sldMkLst>
          <pc:docMk/>
          <pc:sldMk cId="2299300669" sldId="1789"/>
        </pc:sldMkLst>
        <pc:spChg chg="mod">
          <ac:chgData name="Yoel Kortick" userId="167978f5-7f40-4909-85d5-d4149554ad4e" providerId="ADAL" clId="{27B9008F-5670-482B-AA31-9B9FC8092FF7}" dt="2024-01-24T12:46:17.092" v="408" actId="20577"/>
          <ac:spMkLst>
            <pc:docMk/>
            <pc:sldMk cId="2299300669" sldId="1789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27B9008F-5670-482B-AA31-9B9FC8092FF7}" dt="2024-01-24T12:21:26.353" v="31" actId="27636"/>
        <pc:sldMkLst>
          <pc:docMk/>
          <pc:sldMk cId="1445702250" sldId="1812"/>
        </pc:sldMkLst>
        <pc:spChg chg="mod">
          <ac:chgData name="Yoel Kortick" userId="167978f5-7f40-4909-85d5-d4149554ad4e" providerId="ADAL" clId="{27B9008F-5670-482B-AA31-9B9FC8092FF7}" dt="2024-01-24T12:19:50.186" v="6"/>
          <ac:spMkLst>
            <pc:docMk/>
            <pc:sldMk cId="1445702250" sldId="1812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2:21:26.353" v="31" actId="27636"/>
          <ac:spMkLst>
            <pc:docMk/>
            <pc:sldMk cId="1445702250" sldId="181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7B9008F-5670-482B-AA31-9B9FC8092FF7}" dt="2024-01-24T14:47:41.321" v="2605" actId="255"/>
        <pc:sldMkLst>
          <pc:docMk/>
          <pc:sldMk cId="3128039638" sldId="1818"/>
        </pc:sldMkLst>
        <pc:spChg chg="mod">
          <ac:chgData name="Yoel Kortick" userId="167978f5-7f40-4909-85d5-d4149554ad4e" providerId="ADAL" clId="{27B9008F-5670-482B-AA31-9B9FC8092FF7}" dt="2024-01-24T14:46:33.925" v="2523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4:47:41.321" v="2605" actId="255"/>
          <ac:spMkLst>
            <pc:docMk/>
            <pc:sldMk cId="3128039638" sldId="1818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27B9008F-5670-482B-AA31-9B9FC8092FF7}" dt="2024-01-24T14:48:05.191" v="2606" actId="47"/>
        <pc:sldMkLst>
          <pc:docMk/>
          <pc:sldMk cId="1151650487" sldId="1819"/>
        </pc:sldMkLst>
      </pc:sldChg>
      <pc:sldChg chg="del">
        <pc:chgData name="Yoel Kortick" userId="167978f5-7f40-4909-85d5-d4149554ad4e" providerId="ADAL" clId="{27B9008F-5670-482B-AA31-9B9FC8092FF7}" dt="2024-01-24T15:04:32.611" v="2967" actId="47"/>
        <pc:sldMkLst>
          <pc:docMk/>
          <pc:sldMk cId="625495335" sldId="1820"/>
        </pc:sldMkLst>
      </pc:sldChg>
      <pc:sldChg chg="addSp delSp modSp mod">
        <pc:chgData name="Yoel Kortick" userId="167978f5-7f40-4909-85d5-d4149554ad4e" providerId="ADAL" clId="{27B9008F-5670-482B-AA31-9B9FC8092FF7}" dt="2024-01-24T12:25:14.985" v="68" actId="1036"/>
        <pc:sldMkLst>
          <pc:docMk/>
          <pc:sldMk cId="1961344471" sldId="1874"/>
        </pc:sldMkLst>
        <pc:spChg chg="mod">
          <ac:chgData name="Yoel Kortick" userId="167978f5-7f40-4909-85d5-d4149554ad4e" providerId="ADAL" clId="{27B9008F-5670-482B-AA31-9B9FC8092FF7}" dt="2024-01-24T12:19:50.186" v="6"/>
          <ac:spMkLst>
            <pc:docMk/>
            <pc:sldMk cId="1961344471" sldId="1874"/>
            <ac:spMk id="3" creationId="{4FC18B40-6547-41EC-8A0E-1C8F40E0A42F}"/>
          </ac:spMkLst>
        </pc:spChg>
        <pc:spChg chg="del">
          <ac:chgData name="Yoel Kortick" userId="167978f5-7f40-4909-85d5-d4149554ad4e" providerId="ADAL" clId="{27B9008F-5670-482B-AA31-9B9FC8092FF7}" dt="2024-01-24T12:24:08.878" v="58" actId="478"/>
          <ac:spMkLst>
            <pc:docMk/>
            <pc:sldMk cId="1961344471" sldId="1874"/>
            <ac:spMk id="5" creationId="{AC1D8682-5A32-C12E-3B5E-3C99B4904EF6}"/>
          </ac:spMkLst>
        </pc:spChg>
        <pc:spChg chg="del">
          <ac:chgData name="Yoel Kortick" userId="167978f5-7f40-4909-85d5-d4149554ad4e" providerId="ADAL" clId="{27B9008F-5670-482B-AA31-9B9FC8092FF7}" dt="2024-01-24T12:24:03.175" v="55" actId="478"/>
          <ac:spMkLst>
            <pc:docMk/>
            <pc:sldMk cId="1961344471" sldId="1874"/>
            <ac:spMk id="6" creationId="{7A135AC0-A764-1592-CCA5-7D68AE85ADBE}"/>
          </ac:spMkLst>
        </pc:spChg>
        <pc:picChg chg="del">
          <ac:chgData name="Yoel Kortick" userId="167978f5-7f40-4909-85d5-d4149554ad4e" providerId="ADAL" clId="{27B9008F-5670-482B-AA31-9B9FC8092FF7}" dt="2024-01-24T12:22:59.851" v="32" actId="478"/>
          <ac:picMkLst>
            <pc:docMk/>
            <pc:sldMk cId="1961344471" sldId="1874"/>
            <ac:picMk id="4" creationId="{D26E37B0-15C3-4113-FDC2-0658E4AF3CF7}"/>
          </ac:picMkLst>
        </pc:picChg>
        <pc:picChg chg="add mod ord">
          <ac:chgData name="Yoel Kortick" userId="167978f5-7f40-4909-85d5-d4149554ad4e" providerId="ADAL" clId="{27B9008F-5670-482B-AA31-9B9FC8092FF7}" dt="2024-01-24T12:25:14.985" v="68" actId="1036"/>
          <ac:picMkLst>
            <pc:docMk/>
            <pc:sldMk cId="1961344471" sldId="1874"/>
            <ac:picMk id="7" creationId="{F29DDA1E-9EA8-D87C-E185-169BEFE5573E}"/>
          </ac:picMkLst>
        </pc:picChg>
        <pc:picChg chg="add del mod ord">
          <ac:chgData name="Yoel Kortick" userId="167978f5-7f40-4909-85d5-d4149554ad4e" providerId="ADAL" clId="{27B9008F-5670-482B-AA31-9B9FC8092FF7}" dt="2024-01-24T12:25:14.985" v="68" actId="1036"/>
          <ac:picMkLst>
            <pc:docMk/>
            <pc:sldMk cId="1961344471" sldId="1874"/>
            <ac:picMk id="9" creationId="{06E03F5E-2D27-95CF-AF81-6AE54A6F7542}"/>
          </ac:picMkLst>
        </pc:picChg>
      </pc:sldChg>
      <pc:sldChg chg="modSp mod">
        <pc:chgData name="Yoel Kortick" userId="167978f5-7f40-4909-85d5-d4149554ad4e" providerId="ADAL" clId="{27B9008F-5670-482B-AA31-9B9FC8092FF7}" dt="2024-01-24T15:23:15.399" v="3783" actId="20577"/>
        <pc:sldMkLst>
          <pc:docMk/>
          <pc:sldMk cId="980031099" sldId="1875"/>
        </pc:sldMkLst>
        <pc:spChg chg="mod">
          <ac:chgData name="Yoel Kortick" userId="167978f5-7f40-4909-85d5-d4149554ad4e" providerId="ADAL" clId="{27B9008F-5670-482B-AA31-9B9FC8092FF7}" dt="2024-01-24T13:48:17.818" v="1460"/>
          <ac:spMkLst>
            <pc:docMk/>
            <pc:sldMk cId="980031099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5:23:15.399" v="3783" actId="20577"/>
          <ac:spMkLst>
            <pc:docMk/>
            <pc:sldMk cId="980031099" sldId="1875"/>
            <ac:spMk id="4" creationId="{2490F34D-A7E2-4EA9-8B1A-78371A1F1CD1}"/>
          </ac:spMkLst>
        </pc:spChg>
      </pc:sldChg>
      <pc:sldChg chg="modSp del mod">
        <pc:chgData name="Yoel Kortick" userId="167978f5-7f40-4909-85d5-d4149554ad4e" providerId="ADAL" clId="{27B9008F-5670-482B-AA31-9B9FC8092FF7}" dt="2024-01-24T12:46:42.005" v="409" actId="2696"/>
        <pc:sldMkLst>
          <pc:docMk/>
          <pc:sldMk cId="1839588479" sldId="1876"/>
        </pc:sldMkLst>
        <pc:spChg chg="mod">
          <ac:chgData name="Yoel Kortick" userId="167978f5-7f40-4909-85d5-d4149554ad4e" providerId="ADAL" clId="{27B9008F-5670-482B-AA31-9B9FC8092FF7}" dt="2024-01-24T12:26:07.182" v="69"/>
          <ac:spMkLst>
            <pc:docMk/>
            <pc:sldMk cId="1839588479" sldId="1876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2:29:00.080" v="191" actId="20577"/>
          <ac:spMkLst>
            <pc:docMk/>
            <pc:sldMk cId="1839588479" sldId="1876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27B9008F-5670-482B-AA31-9B9FC8092FF7}" dt="2024-01-24T12:46:54.948" v="424" actId="20577"/>
        <pc:sldMkLst>
          <pc:docMk/>
          <pc:sldMk cId="1854798180" sldId="1876"/>
        </pc:sldMkLst>
        <pc:spChg chg="mod">
          <ac:chgData name="Yoel Kortick" userId="167978f5-7f40-4909-85d5-d4149554ad4e" providerId="ADAL" clId="{27B9008F-5670-482B-AA31-9B9FC8092FF7}" dt="2024-01-24T12:46:54.948" v="424" actId="20577"/>
          <ac:spMkLst>
            <pc:docMk/>
            <pc:sldMk cId="1854798180" sldId="1876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7B9008F-5670-482B-AA31-9B9FC8092FF7}" dt="2024-01-24T12:49:52.481" v="573" actId="208"/>
        <pc:sldMkLst>
          <pc:docMk/>
          <pc:sldMk cId="1120534906" sldId="1877"/>
        </pc:sldMkLst>
        <pc:spChg chg="add del">
          <ac:chgData name="Yoel Kortick" userId="167978f5-7f40-4909-85d5-d4149554ad4e" providerId="ADAL" clId="{27B9008F-5670-482B-AA31-9B9FC8092FF7}" dt="2024-01-24T12:31:14.961" v="270"/>
          <ac:spMkLst>
            <pc:docMk/>
            <pc:sldMk cId="1120534906" sldId="1877"/>
            <ac:spMk id="2" creationId="{B7B2128B-CAB7-DA49-15FE-DA470AD15736}"/>
          </ac:spMkLst>
        </pc:spChg>
        <pc:spChg chg="mod">
          <ac:chgData name="Yoel Kortick" userId="167978f5-7f40-4909-85d5-d4149554ad4e" providerId="ADAL" clId="{27B9008F-5670-482B-AA31-9B9FC8092FF7}" dt="2024-01-24T12:26:07.182" v="69"/>
          <ac:spMkLst>
            <pc:docMk/>
            <pc:sldMk cId="1120534906" sldId="1877"/>
            <ac:spMk id="3" creationId="{4FC18B40-6547-41EC-8A0E-1C8F40E0A42F}"/>
          </ac:spMkLst>
        </pc:spChg>
        <pc:spChg chg="add del">
          <ac:chgData name="Yoel Kortick" userId="167978f5-7f40-4909-85d5-d4149554ad4e" providerId="ADAL" clId="{27B9008F-5670-482B-AA31-9B9FC8092FF7}" dt="2024-01-24T12:31:40.663" v="291"/>
          <ac:spMkLst>
            <pc:docMk/>
            <pc:sldMk cId="1120534906" sldId="1877"/>
            <ac:spMk id="4" creationId="{62EB9162-4219-B050-BB87-07A83619631D}"/>
          </ac:spMkLst>
        </pc:spChg>
        <pc:spChg chg="add mod">
          <ac:chgData name="Yoel Kortick" userId="167978f5-7f40-4909-85d5-d4149554ad4e" providerId="ADAL" clId="{27B9008F-5670-482B-AA31-9B9FC8092FF7}" dt="2024-01-24T12:48:50.732" v="528" actId="1035"/>
          <ac:spMkLst>
            <pc:docMk/>
            <pc:sldMk cId="1120534906" sldId="1877"/>
            <ac:spMk id="8" creationId="{072374BB-DCFC-7035-6B71-8E1CE1028942}"/>
          </ac:spMkLst>
        </pc:spChg>
        <pc:spChg chg="add mod">
          <ac:chgData name="Yoel Kortick" userId="167978f5-7f40-4909-85d5-d4149554ad4e" providerId="ADAL" clId="{27B9008F-5670-482B-AA31-9B9FC8092FF7}" dt="2024-01-24T12:48:59.966" v="531" actId="14100"/>
          <ac:spMkLst>
            <pc:docMk/>
            <pc:sldMk cId="1120534906" sldId="1877"/>
            <ac:spMk id="9" creationId="{E3B81026-381B-7138-6058-D913D64B85DD}"/>
          </ac:spMkLst>
        </pc:spChg>
        <pc:spChg chg="del">
          <ac:chgData name="Yoel Kortick" userId="167978f5-7f40-4909-85d5-d4149554ad4e" providerId="ADAL" clId="{27B9008F-5670-482B-AA31-9B9FC8092FF7}" dt="2024-01-24T12:31:10.525" v="268" actId="478"/>
          <ac:spMkLst>
            <pc:docMk/>
            <pc:sldMk cId="1120534906" sldId="1877"/>
            <ac:spMk id="11" creationId="{B378F1F1-BE59-C21D-7F53-B8F08E860AA6}"/>
          </ac:spMkLst>
        </pc:spChg>
        <pc:spChg chg="del">
          <ac:chgData name="Yoel Kortick" userId="167978f5-7f40-4909-85d5-d4149554ad4e" providerId="ADAL" clId="{27B9008F-5670-482B-AA31-9B9FC8092FF7}" dt="2024-01-24T12:31:10.525" v="268" actId="478"/>
          <ac:spMkLst>
            <pc:docMk/>
            <pc:sldMk cId="1120534906" sldId="1877"/>
            <ac:spMk id="12" creationId="{4A9D4449-6FE6-43F2-8D0B-9C919AB6D1CA}"/>
          </ac:spMkLst>
        </pc:spChg>
        <pc:spChg chg="mod">
          <ac:chgData name="Yoel Kortick" userId="167978f5-7f40-4909-85d5-d4149554ad4e" providerId="ADAL" clId="{27B9008F-5670-482B-AA31-9B9FC8092FF7}" dt="2024-01-24T12:49:52.481" v="573" actId="208"/>
          <ac:spMkLst>
            <pc:docMk/>
            <pc:sldMk cId="1120534906" sldId="1877"/>
            <ac:spMk id="13" creationId="{7506C251-53FD-CE1A-7131-49ADB0C49A0B}"/>
          </ac:spMkLst>
        </pc:spChg>
        <pc:picChg chg="del">
          <ac:chgData name="Yoel Kortick" userId="167978f5-7f40-4909-85d5-d4149554ad4e" providerId="ADAL" clId="{27B9008F-5670-482B-AA31-9B9FC8092FF7}" dt="2024-01-24T12:31:07.130" v="267" actId="478"/>
          <ac:picMkLst>
            <pc:docMk/>
            <pc:sldMk cId="1120534906" sldId="1877"/>
            <ac:picMk id="6" creationId="{406D6D8A-6EC6-0BF7-0AE3-54349F0471CE}"/>
          </ac:picMkLst>
        </pc:picChg>
        <pc:picChg chg="add mod ord">
          <ac:chgData name="Yoel Kortick" userId="167978f5-7f40-4909-85d5-d4149554ad4e" providerId="ADAL" clId="{27B9008F-5670-482B-AA31-9B9FC8092FF7}" dt="2024-01-24T12:48:32.994" v="514" actId="1076"/>
          <ac:picMkLst>
            <pc:docMk/>
            <pc:sldMk cId="1120534906" sldId="1877"/>
            <ac:picMk id="7" creationId="{28BECC79-AC79-A58F-0965-C02547C56312}"/>
          </ac:picMkLst>
        </pc:picChg>
      </pc:sldChg>
      <pc:sldChg chg="addSp delSp modSp mod">
        <pc:chgData name="Yoel Kortick" userId="167978f5-7f40-4909-85d5-d4149554ad4e" providerId="ADAL" clId="{27B9008F-5670-482B-AA31-9B9FC8092FF7}" dt="2024-01-24T12:52:56.772" v="659" actId="208"/>
        <pc:sldMkLst>
          <pc:docMk/>
          <pc:sldMk cId="2987333697" sldId="1878"/>
        </pc:sldMkLst>
        <pc:spChg chg="mod">
          <ac:chgData name="Yoel Kortick" userId="167978f5-7f40-4909-85d5-d4149554ad4e" providerId="ADAL" clId="{27B9008F-5670-482B-AA31-9B9FC8092FF7}" dt="2024-01-24T12:26:07.182" v="69"/>
          <ac:spMkLst>
            <pc:docMk/>
            <pc:sldMk cId="2987333697" sldId="1878"/>
            <ac:spMk id="3" creationId="{4FC18B40-6547-41EC-8A0E-1C8F40E0A42F}"/>
          </ac:spMkLst>
        </pc:spChg>
        <pc:spChg chg="del">
          <ac:chgData name="Yoel Kortick" userId="167978f5-7f40-4909-85d5-d4149554ad4e" providerId="ADAL" clId="{27B9008F-5670-482B-AA31-9B9FC8092FF7}" dt="2024-01-24T12:49:39" v="571" actId="478"/>
          <ac:spMkLst>
            <pc:docMk/>
            <pc:sldMk cId="2987333697" sldId="1878"/>
            <ac:spMk id="6" creationId="{423CA69A-5D27-29B3-9DF4-96543CC94711}"/>
          </ac:spMkLst>
        </pc:spChg>
        <pc:spChg chg="del">
          <ac:chgData name="Yoel Kortick" userId="167978f5-7f40-4909-85d5-d4149554ad4e" providerId="ADAL" clId="{27B9008F-5670-482B-AA31-9B9FC8092FF7}" dt="2024-01-24T12:52:09.080" v="627" actId="478"/>
          <ac:spMkLst>
            <pc:docMk/>
            <pc:sldMk cId="2987333697" sldId="1878"/>
            <ac:spMk id="7" creationId="{E6A4AB59-8461-6A5B-43D1-9D0188A0DAAA}"/>
          </ac:spMkLst>
        </pc:spChg>
        <pc:spChg chg="del">
          <ac:chgData name="Yoel Kortick" userId="167978f5-7f40-4909-85d5-d4149554ad4e" providerId="ADAL" clId="{27B9008F-5670-482B-AA31-9B9FC8092FF7}" dt="2024-01-24T12:52:10.148" v="628" actId="478"/>
          <ac:spMkLst>
            <pc:docMk/>
            <pc:sldMk cId="2987333697" sldId="1878"/>
            <ac:spMk id="8" creationId="{1969707C-A3D5-307A-3D7B-1C57928C49A6}"/>
          </ac:spMkLst>
        </pc:spChg>
        <pc:spChg chg="mod">
          <ac:chgData name="Yoel Kortick" userId="167978f5-7f40-4909-85d5-d4149554ad4e" providerId="ADAL" clId="{27B9008F-5670-482B-AA31-9B9FC8092FF7}" dt="2024-01-24T12:52:28.849" v="636" actId="20577"/>
          <ac:spMkLst>
            <pc:docMk/>
            <pc:sldMk cId="2987333697" sldId="1878"/>
            <ac:spMk id="10" creationId="{6F5E225A-5070-2168-DB3C-64512FE59878}"/>
          </ac:spMkLst>
        </pc:spChg>
        <pc:spChg chg="mod">
          <ac:chgData name="Yoel Kortick" userId="167978f5-7f40-4909-85d5-d4149554ad4e" providerId="ADAL" clId="{27B9008F-5670-482B-AA31-9B9FC8092FF7}" dt="2024-01-24T12:52:43.103" v="642" actId="14100"/>
          <ac:spMkLst>
            <pc:docMk/>
            <pc:sldMk cId="2987333697" sldId="1878"/>
            <ac:spMk id="11" creationId="{94349FD5-7CE4-B049-982B-A6EAAEE80B55}"/>
          </ac:spMkLst>
        </pc:spChg>
        <pc:spChg chg="add mod">
          <ac:chgData name="Yoel Kortick" userId="167978f5-7f40-4909-85d5-d4149554ad4e" providerId="ADAL" clId="{27B9008F-5670-482B-AA31-9B9FC8092FF7}" dt="2024-01-24T12:52:54.381" v="658" actId="1036"/>
          <ac:spMkLst>
            <pc:docMk/>
            <pc:sldMk cId="2987333697" sldId="1878"/>
            <ac:spMk id="12" creationId="{894446A8-34CE-D242-F438-F03A6DC77F84}"/>
          </ac:spMkLst>
        </pc:spChg>
        <pc:picChg chg="add del">
          <ac:chgData name="Yoel Kortick" userId="167978f5-7f40-4909-85d5-d4149554ad4e" providerId="ADAL" clId="{27B9008F-5670-482B-AA31-9B9FC8092FF7}" dt="2024-01-24T12:49:35.524" v="570" actId="478"/>
          <ac:picMkLst>
            <pc:docMk/>
            <pc:sldMk cId="2987333697" sldId="1878"/>
            <ac:picMk id="4" creationId="{0E5F14FD-F115-D13C-09BF-FA17DDA4D4E7}"/>
          </ac:picMkLst>
        </pc:picChg>
        <pc:picChg chg="add mod ord">
          <ac:chgData name="Yoel Kortick" userId="167978f5-7f40-4909-85d5-d4149554ad4e" providerId="ADAL" clId="{27B9008F-5670-482B-AA31-9B9FC8092FF7}" dt="2024-01-24T12:52:56.772" v="659" actId="208"/>
          <ac:picMkLst>
            <pc:docMk/>
            <pc:sldMk cId="2987333697" sldId="1878"/>
            <ac:picMk id="9" creationId="{81EB08BD-A018-0611-3D51-D3A3B429ED8A}"/>
          </ac:picMkLst>
        </pc:picChg>
        <pc:picChg chg="del">
          <ac:chgData name="Yoel Kortick" userId="167978f5-7f40-4909-85d5-d4149554ad4e" providerId="ADAL" clId="{27B9008F-5670-482B-AA31-9B9FC8092FF7}" dt="2024-01-24T12:35:46.477" v="381" actId="478"/>
          <ac:picMkLst>
            <pc:docMk/>
            <pc:sldMk cId="2987333697" sldId="1878"/>
            <ac:picMk id="13" creationId="{166AA280-5EA3-F27C-2E54-17B124DB0799}"/>
          </ac:picMkLst>
        </pc:picChg>
      </pc:sldChg>
      <pc:sldChg chg="addSp delSp modSp mod">
        <pc:chgData name="Yoel Kortick" userId="167978f5-7f40-4909-85d5-d4149554ad4e" providerId="ADAL" clId="{27B9008F-5670-482B-AA31-9B9FC8092FF7}" dt="2024-01-24T15:21:46.126" v="3774" actId="20577"/>
        <pc:sldMkLst>
          <pc:docMk/>
          <pc:sldMk cId="4057008646" sldId="1879"/>
        </pc:sldMkLst>
        <pc:spChg chg="mod">
          <ac:chgData name="Yoel Kortick" userId="167978f5-7f40-4909-85d5-d4149554ad4e" providerId="ADAL" clId="{27B9008F-5670-482B-AA31-9B9FC8092FF7}" dt="2024-01-24T12:26:07.182" v="69"/>
          <ac:spMkLst>
            <pc:docMk/>
            <pc:sldMk cId="4057008646" sldId="1879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3:18:20.203" v="901" actId="27636"/>
          <ac:spMkLst>
            <pc:docMk/>
            <pc:sldMk cId="4057008646" sldId="1879"/>
            <ac:spMk id="4" creationId="{2490F34D-A7E2-4EA9-8B1A-78371A1F1CD1}"/>
          </ac:spMkLst>
        </pc:spChg>
        <pc:spChg chg="del">
          <ac:chgData name="Yoel Kortick" userId="167978f5-7f40-4909-85d5-d4149554ad4e" providerId="ADAL" clId="{27B9008F-5670-482B-AA31-9B9FC8092FF7}" dt="2024-01-24T13:01:04.831" v="885" actId="478"/>
          <ac:spMkLst>
            <pc:docMk/>
            <pc:sldMk cId="4057008646" sldId="1879"/>
            <ac:spMk id="7" creationId="{4AB7C71D-40D7-BCD3-6016-A907C949B1A0}"/>
          </ac:spMkLst>
        </pc:spChg>
        <pc:spChg chg="del">
          <ac:chgData name="Yoel Kortick" userId="167978f5-7f40-4909-85d5-d4149554ad4e" providerId="ADAL" clId="{27B9008F-5670-482B-AA31-9B9FC8092FF7}" dt="2024-01-24T13:01:01.896" v="884" actId="478"/>
          <ac:spMkLst>
            <pc:docMk/>
            <pc:sldMk cId="4057008646" sldId="1879"/>
            <ac:spMk id="8" creationId="{FA6C652E-7046-19C1-A76E-0A5A1083F0A7}"/>
          </ac:spMkLst>
        </pc:spChg>
        <pc:spChg chg="del">
          <ac:chgData name="Yoel Kortick" userId="167978f5-7f40-4909-85d5-d4149554ad4e" providerId="ADAL" clId="{27B9008F-5670-482B-AA31-9B9FC8092FF7}" dt="2024-01-24T13:01:01.896" v="884" actId="478"/>
          <ac:spMkLst>
            <pc:docMk/>
            <pc:sldMk cId="4057008646" sldId="1879"/>
            <ac:spMk id="9" creationId="{A55D5F10-3022-E757-2E67-5E381804B9E7}"/>
          </ac:spMkLst>
        </pc:spChg>
        <pc:spChg chg="add">
          <ac:chgData name="Yoel Kortick" userId="167978f5-7f40-4909-85d5-d4149554ad4e" providerId="ADAL" clId="{27B9008F-5670-482B-AA31-9B9FC8092FF7}" dt="2024-01-24T13:01:36.349" v="899" actId="11529"/>
          <ac:spMkLst>
            <pc:docMk/>
            <pc:sldMk cId="4057008646" sldId="1879"/>
            <ac:spMk id="10" creationId="{3379AFDB-E992-F7C5-2863-03B45DFB8EE8}"/>
          </ac:spMkLst>
        </pc:spChg>
        <pc:spChg chg="add mod">
          <ac:chgData name="Yoel Kortick" userId="167978f5-7f40-4909-85d5-d4149554ad4e" providerId="ADAL" clId="{27B9008F-5670-482B-AA31-9B9FC8092FF7}" dt="2024-01-24T15:21:46.126" v="3774" actId="20577"/>
          <ac:spMkLst>
            <pc:docMk/>
            <pc:sldMk cId="4057008646" sldId="1879"/>
            <ac:spMk id="11" creationId="{B6D5F7DE-4A01-95BF-77D6-059964EFF53A}"/>
          </ac:spMkLst>
        </pc:spChg>
        <pc:spChg chg="del">
          <ac:chgData name="Yoel Kortick" userId="167978f5-7f40-4909-85d5-d4149554ad4e" providerId="ADAL" clId="{27B9008F-5670-482B-AA31-9B9FC8092FF7}" dt="2024-01-24T13:01:01.896" v="884" actId="478"/>
          <ac:spMkLst>
            <pc:docMk/>
            <pc:sldMk cId="4057008646" sldId="1879"/>
            <ac:spMk id="14" creationId="{9FE3A595-0C89-8149-FA74-DF5446E4824A}"/>
          </ac:spMkLst>
        </pc:spChg>
        <pc:spChg chg="del">
          <ac:chgData name="Yoel Kortick" userId="167978f5-7f40-4909-85d5-d4149554ad4e" providerId="ADAL" clId="{27B9008F-5670-482B-AA31-9B9FC8092FF7}" dt="2024-01-24T13:01:01.896" v="884" actId="478"/>
          <ac:spMkLst>
            <pc:docMk/>
            <pc:sldMk cId="4057008646" sldId="1879"/>
            <ac:spMk id="15" creationId="{8170ADC0-BA1A-41BF-D3E0-1FA3E391F648}"/>
          </ac:spMkLst>
        </pc:spChg>
        <pc:spChg chg="del">
          <ac:chgData name="Yoel Kortick" userId="167978f5-7f40-4909-85d5-d4149554ad4e" providerId="ADAL" clId="{27B9008F-5670-482B-AA31-9B9FC8092FF7}" dt="2024-01-24T13:01:01.896" v="884" actId="478"/>
          <ac:spMkLst>
            <pc:docMk/>
            <pc:sldMk cId="4057008646" sldId="1879"/>
            <ac:spMk id="16" creationId="{34850112-0F43-A411-A59C-9E07F66CE266}"/>
          </ac:spMkLst>
        </pc:spChg>
        <pc:spChg chg="del">
          <ac:chgData name="Yoel Kortick" userId="167978f5-7f40-4909-85d5-d4149554ad4e" providerId="ADAL" clId="{27B9008F-5670-482B-AA31-9B9FC8092FF7}" dt="2024-01-24T13:01:01.896" v="884" actId="478"/>
          <ac:spMkLst>
            <pc:docMk/>
            <pc:sldMk cId="4057008646" sldId="1879"/>
            <ac:spMk id="17" creationId="{EA814B29-53E3-41F5-D849-229BA8C05886}"/>
          </ac:spMkLst>
        </pc:spChg>
        <pc:picChg chg="add mod ord">
          <ac:chgData name="Yoel Kortick" userId="167978f5-7f40-4909-85d5-d4149554ad4e" providerId="ADAL" clId="{27B9008F-5670-482B-AA31-9B9FC8092FF7}" dt="2024-01-24T13:01:28.527" v="898" actId="167"/>
          <ac:picMkLst>
            <pc:docMk/>
            <pc:sldMk cId="4057008646" sldId="1879"/>
            <ac:picMk id="5" creationId="{CE94DD52-AF7A-A6B1-9F30-A205E1D98D5F}"/>
          </ac:picMkLst>
        </pc:picChg>
        <pc:picChg chg="del">
          <ac:chgData name="Yoel Kortick" userId="167978f5-7f40-4909-85d5-d4149554ad4e" providerId="ADAL" clId="{27B9008F-5670-482B-AA31-9B9FC8092FF7}" dt="2024-01-24T13:00:46.547" v="881" actId="478"/>
          <ac:picMkLst>
            <pc:docMk/>
            <pc:sldMk cId="4057008646" sldId="1879"/>
            <ac:picMk id="6" creationId="{A9619C87-3048-A164-527C-E18C146706F9}"/>
          </ac:picMkLst>
        </pc:picChg>
      </pc:sldChg>
      <pc:sldChg chg="modSp del mod">
        <pc:chgData name="Yoel Kortick" userId="167978f5-7f40-4909-85d5-d4149554ad4e" providerId="ADAL" clId="{27B9008F-5670-482B-AA31-9B9FC8092FF7}" dt="2024-01-24T15:04:30.688" v="2965" actId="47"/>
        <pc:sldMkLst>
          <pc:docMk/>
          <pc:sldMk cId="1645214403" sldId="1880"/>
        </pc:sldMkLst>
        <pc:spChg chg="mod">
          <ac:chgData name="Yoel Kortick" userId="167978f5-7f40-4909-85d5-d4149554ad4e" providerId="ADAL" clId="{27B9008F-5670-482B-AA31-9B9FC8092FF7}" dt="2024-01-24T15:04:21.244" v="2964"/>
          <ac:spMkLst>
            <pc:docMk/>
            <pc:sldMk cId="1645214403" sldId="1880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27B9008F-5670-482B-AA31-9B9FC8092FF7}" dt="2024-01-24T15:04:31.811" v="2966" actId="47"/>
        <pc:sldMkLst>
          <pc:docMk/>
          <pc:sldMk cId="2393659623" sldId="1881"/>
        </pc:sldMkLst>
      </pc:sldChg>
      <pc:sldChg chg="del">
        <pc:chgData name="Yoel Kortick" userId="167978f5-7f40-4909-85d5-d4149554ad4e" providerId="ADAL" clId="{27B9008F-5670-482B-AA31-9B9FC8092FF7}" dt="2024-01-24T15:04:33.640" v="2968" actId="47"/>
        <pc:sldMkLst>
          <pc:docMk/>
          <pc:sldMk cId="3629713956" sldId="1887"/>
        </pc:sldMkLst>
      </pc:sldChg>
      <pc:sldChg chg="modSp del">
        <pc:chgData name="Yoel Kortick" userId="167978f5-7f40-4909-85d5-d4149554ad4e" providerId="ADAL" clId="{27B9008F-5670-482B-AA31-9B9FC8092FF7}" dt="2024-01-24T14:04:00.366" v="1628" actId="47"/>
        <pc:sldMkLst>
          <pc:docMk/>
          <pc:sldMk cId="4012250950" sldId="1888"/>
        </pc:sldMkLst>
        <pc:spChg chg="mod">
          <ac:chgData name="Yoel Kortick" userId="167978f5-7f40-4909-85d5-d4149554ad4e" providerId="ADAL" clId="{27B9008F-5670-482B-AA31-9B9FC8092FF7}" dt="2024-01-24T13:48:17.818" v="1460"/>
          <ac:spMkLst>
            <pc:docMk/>
            <pc:sldMk cId="4012250950" sldId="188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7B9008F-5670-482B-AA31-9B9FC8092FF7}" dt="2024-01-24T15:23:44.788" v="3788" actId="20577"/>
        <pc:sldMkLst>
          <pc:docMk/>
          <pc:sldMk cId="2903015519" sldId="1889"/>
        </pc:sldMkLst>
        <pc:spChg chg="add del">
          <ac:chgData name="Yoel Kortick" userId="167978f5-7f40-4909-85d5-d4149554ad4e" providerId="ADAL" clId="{27B9008F-5670-482B-AA31-9B9FC8092FF7}" dt="2024-01-24T14:01:49.804" v="1617"/>
          <ac:spMkLst>
            <pc:docMk/>
            <pc:sldMk cId="2903015519" sldId="1889"/>
            <ac:spMk id="2" creationId="{C17FF2BA-2CB4-1356-2581-96EDCA36A8EE}"/>
          </ac:spMkLst>
        </pc:spChg>
        <pc:spChg chg="mod">
          <ac:chgData name="Yoel Kortick" userId="167978f5-7f40-4909-85d5-d4149554ad4e" providerId="ADAL" clId="{27B9008F-5670-482B-AA31-9B9FC8092FF7}" dt="2024-01-24T13:48:17.818" v="1460"/>
          <ac:spMkLst>
            <pc:docMk/>
            <pc:sldMk cId="2903015519" sldId="1889"/>
            <ac:spMk id="3" creationId="{4FC18B40-6547-41EC-8A0E-1C8F40E0A42F}"/>
          </ac:spMkLst>
        </pc:spChg>
        <pc:spChg chg="del mod">
          <ac:chgData name="Yoel Kortick" userId="167978f5-7f40-4909-85d5-d4149554ad4e" providerId="ADAL" clId="{27B9008F-5670-482B-AA31-9B9FC8092FF7}" dt="2024-01-24T14:02:34.673" v="1621" actId="478"/>
          <ac:spMkLst>
            <pc:docMk/>
            <pc:sldMk cId="2903015519" sldId="1889"/>
            <ac:spMk id="4" creationId="{2490F34D-A7E2-4EA9-8B1A-78371A1F1CD1}"/>
          </ac:spMkLst>
        </pc:spChg>
        <pc:spChg chg="add mod">
          <ac:chgData name="Yoel Kortick" userId="167978f5-7f40-4909-85d5-d4149554ad4e" providerId="ADAL" clId="{27B9008F-5670-482B-AA31-9B9FC8092FF7}" dt="2024-01-24T15:23:44.788" v="3788" actId="20577"/>
          <ac:spMkLst>
            <pc:docMk/>
            <pc:sldMk cId="2903015519" sldId="1889"/>
            <ac:spMk id="6" creationId="{70266255-8C1A-175C-2675-305080CFD2C0}"/>
          </ac:spMkLst>
        </pc:spChg>
      </pc:sldChg>
      <pc:sldChg chg="modSp">
        <pc:chgData name="Yoel Kortick" userId="167978f5-7f40-4909-85d5-d4149554ad4e" providerId="ADAL" clId="{27B9008F-5670-482B-AA31-9B9FC8092FF7}" dt="2024-01-24T13:48:17.818" v="1460"/>
        <pc:sldMkLst>
          <pc:docMk/>
          <pc:sldMk cId="3271813331" sldId="1890"/>
        </pc:sldMkLst>
        <pc:spChg chg="mod">
          <ac:chgData name="Yoel Kortick" userId="167978f5-7f40-4909-85d5-d4149554ad4e" providerId="ADAL" clId="{27B9008F-5670-482B-AA31-9B9FC8092FF7}" dt="2024-01-24T13:48:17.818" v="1460"/>
          <ac:spMkLst>
            <pc:docMk/>
            <pc:sldMk cId="3271813331" sldId="1890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27B9008F-5670-482B-AA31-9B9FC8092FF7}" dt="2024-01-24T12:26:07.182" v="69"/>
        <pc:sldMkLst>
          <pc:docMk/>
          <pc:sldMk cId="62303210" sldId="1891"/>
        </pc:sldMkLst>
        <pc:spChg chg="mod">
          <ac:chgData name="Yoel Kortick" userId="167978f5-7f40-4909-85d5-d4149554ad4e" providerId="ADAL" clId="{27B9008F-5670-482B-AA31-9B9FC8092FF7}" dt="2024-01-24T12:26:07.182" v="69"/>
          <ac:spMkLst>
            <pc:docMk/>
            <pc:sldMk cId="62303210" sldId="1891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27B9008F-5670-482B-AA31-9B9FC8092FF7}" dt="2024-01-24T14:46:33.925" v="2523"/>
        <pc:sldMkLst>
          <pc:docMk/>
          <pc:sldMk cId="3539316115" sldId="1892"/>
        </pc:sldMkLst>
        <pc:spChg chg="mod">
          <ac:chgData name="Yoel Kortick" userId="167978f5-7f40-4909-85d5-d4149554ad4e" providerId="ADAL" clId="{27B9008F-5670-482B-AA31-9B9FC8092FF7}" dt="2024-01-24T14:46:33.925" v="2523"/>
          <ac:spMkLst>
            <pc:docMk/>
            <pc:sldMk cId="3539316115" sldId="1892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27B9008F-5670-482B-AA31-9B9FC8092FF7}" dt="2024-01-24T15:04:06.644" v="2960"/>
        <pc:sldMkLst>
          <pc:docMk/>
          <pc:sldMk cId="1641538891" sldId="1893"/>
        </pc:sldMkLst>
        <pc:spChg chg="mod">
          <ac:chgData name="Yoel Kortick" userId="167978f5-7f40-4909-85d5-d4149554ad4e" providerId="ADAL" clId="{27B9008F-5670-482B-AA31-9B9FC8092FF7}" dt="2024-01-24T15:04:06.644" v="2960"/>
          <ac:spMkLst>
            <pc:docMk/>
            <pc:sldMk cId="1641538891" sldId="1893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4:50:07.078" v="2764" actId="33524"/>
          <ac:spMkLst>
            <pc:docMk/>
            <pc:sldMk cId="1641538891" sldId="1893"/>
            <ac:spMk id="4" creationId="{2490F34D-A7E2-4EA9-8B1A-78371A1F1CD1}"/>
          </ac:spMkLst>
        </pc:spChg>
        <pc:spChg chg="add mod">
          <ac:chgData name="Yoel Kortick" userId="167978f5-7f40-4909-85d5-d4149554ad4e" providerId="ADAL" clId="{27B9008F-5670-482B-AA31-9B9FC8092FF7}" dt="2024-01-24T14:49:15.997" v="2760" actId="14100"/>
          <ac:spMkLst>
            <pc:docMk/>
            <pc:sldMk cId="1641538891" sldId="1893"/>
            <ac:spMk id="6" creationId="{0D33BD3A-9F61-5D4E-7FB6-B0D5E7DE9330}"/>
          </ac:spMkLst>
        </pc:spChg>
        <pc:spChg chg="mod">
          <ac:chgData name="Yoel Kortick" userId="167978f5-7f40-4909-85d5-d4149554ad4e" providerId="ADAL" clId="{27B9008F-5670-482B-AA31-9B9FC8092FF7}" dt="2024-01-24T14:49:04.127" v="2751" actId="1076"/>
          <ac:spMkLst>
            <pc:docMk/>
            <pc:sldMk cId="1641538891" sldId="1893"/>
            <ac:spMk id="7" creationId="{D28D0638-2760-CC6F-B491-BB1B59D7D88B}"/>
          </ac:spMkLst>
        </pc:spChg>
        <pc:picChg chg="add mod ord">
          <ac:chgData name="Yoel Kortick" userId="167978f5-7f40-4909-85d5-d4149554ad4e" providerId="ADAL" clId="{27B9008F-5670-482B-AA31-9B9FC8092FF7}" dt="2024-01-24T14:49:07.273" v="2753" actId="1076"/>
          <ac:picMkLst>
            <pc:docMk/>
            <pc:sldMk cId="1641538891" sldId="1893"/>
            <ac:picMk id="5" creationId="{88888AF0-9A2D-2DD2-7F75-121B57BD4821}"/>
          </ac:picMkLst>
        </pc:picChg>
        <pc:picChg chg="del">
          <ac:chgData name="Yoel Kortick" userId="167978f5-7f40-4909-85d5-d4149554ad4e" providerId="ADAL" clId="{27B9008F-5670-482B-AA31-9B9FC8092FF7}" dt="2024-01-24T14:48:35.702" v="2739" actId="478"/>
          <ac:picMkLst>
            <pc:docMk/>
            <pc:sldMk cId="1641538891" sldId="1893"/>
            <ac:picMk id="8" creationId="{ABD130B8-B4DB-1146-46D9-89E77FA0EB23}"/>
          </ac:picMkLst>
        </pc:picChg>
      </pc:sldChg>
      <pc:sldChg chg="modSp add del mod">
        <pc:chgData name="Yoel Kortick" userId="167978f5-7f40-4909-85d5-d4149554ad4e" providerId="ADAL" clId="{27B9008F-5670-482B-AA31-9B9FC8092FF7}" dt="2024-01-24T12:46:42.005" v="409" actId="2696"/>
        <pc:sldMkLst>
          <pc:docMk/>
          <pc:sldMk cId="1947808656" sldId="1894"/>
        </pc:sldMkLst>
        <pc:spChg chg="mod">
          <ac:chgData name="Yoel Kortick" userId="167978f5-7f40-4909-85d5-d4149554ad4e" providerId="ADAL" clId="{27B9008F-5670-482B-AA31-9B9FC8092FF7}" dt="2024-01-24T12:30:33.588" v="266" actId="403"/>
          <ac:spMkLst>
            <pc:docMk/>
            <pc:sldMk cId="1947808656" sldId="1894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27B9008F-5670-482B-AA31-9B9FC8092FF7}" dt="2024-01-24T12:47:00.624" v="425"/>
        <pc:sldMkLst>
          <pc:docMk/>
          <pc:sldMk cId="3201613739" sldId="1894"/>
        </pc:sldMkLst>
        <pc:spChg chg="mod">
          <ac:chgData name="Yoel Kortick" userId="167978f5-7f40-4909-85d5-d4149554ad4e" providerId="ADAL" clId="{27B9008F-5670-482B-AA31-9B9FC8092FF7}" dt="2024-01-24T12:47:00.624" v="425"/>
          <ac:spMkLst>
            <pc:docMk/>
            <pc:sldMk cId="3201613739" sldId="1894"/>
            <ac:spMk id="3" creationId="{4FC18B40-6547-41EC-8A0E-1C8F40E0A42F}"/>
          </ac:spMkLst>
        </pc:spChg>
      </pc:sldChg>
      <pc:sldChg chg="modSp add del mod">
        <pc:chgData name="Yoel Kortick" userId="167978f5-7f40-4909-85d5-d4149554ad4e" providerId="ADAL" clId="{27B9008F-5670-482B-AA31-9B9FC8092FF7}" dt="2024-01-24T12:46:42.005" v="409" actId="2696"/>
        <pc:sldMkLst>
          <pc:docMk/>
          <pc:sldMk cId="1464045830" sldId="1895"/>
        </pc:sldMkLst>
        <pc:spChg chg="mod">
          <ac:chgData name="Yoel Kortick" userId="167978f5-7f40-4909-85d5-d4149554ad4e" providerId="ADAL" clId="{27B9008F-5670-482B-AA31-9B9FC8092FF7}" dt="2024-01-24T12:32:53.292" v="351" actId="255"/>
          <ac:spMkLst>
            <pc:docMk/>
            <pc:sldMk cId="1464045830" sldId="1895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27B9008F-5670-482B-AA31-9B9FC8092FF7}" dt="2024-01-24T12:47:04.216" v="426"/>
        <pc:sldMkLst>
          <pc:docMk/>
          <pc:sldMk cId="2439103266" sldId="1895"/>
        </pc:sldMkLst>
        <pc:spChg chg="mod">
          <ac:chgData name="Yoel Kortick" userId="167978f5-7f40-4909-85d5-d4149554ad4e" providerId="ADAL" clId="{27B9008F-5670-482B-AA31-9B9FC8092FF7}" dt="2024-01-24T12:47:04.216" v="426"/>
          <ac:spMkLst>
            <pc:docMk/>
            <pc:sldMk cId="2439103266" sldId="1895"/>
            <ac:spMk id="3" creationId="{4FC18B40-6547-41EC-8A0E-1C8F40E0A42F}"/>
          </ac:spMkLst>
        </pc:spChg>
      </pc:sldChg>
      <pc:sldChg chg="add">
        <pc:chgData name="Yoel Kortick" userId="167978f5-7f40-4909-85d5-d4149554ad4e" providerId="ADAL" clId="{27B9008F-5670-482B-AA31-9B9FC8092FF7}" dt="2024-01-24T12:46:08.190" v="396" actId="2890"/>
        <pc:sldMkLst>
          <pc:docMk/>
          <pc:sldMk cId="756584122" sldId="1896"/>
        </pc:sldMkLst>
      </pc:sldChg>
      <pc:sldChg chg="add del">
        <pc:chgData name="Yoel Kortick" userId="167978f5-7f40-4909-85d5-d4149554ad4e" providerId="ADAL" clId="{27B9008F-5670-482B-AA31-9B9FC8092FF7}" dt="2024-01-24T12:51:57.606" v="601" actId="47"/>
        <pc:sldMkLst>
          <pc:docMk/>
          <pc:sldMk cId="3086984287" sldId="1897"/>
        </pc:sldMkLst>
      </pc:sldChg>
      <pc:sldChg chg="addSp delSp modSp add mod">
        <pc:chgData name="Yoel Kortick" userId="167978f5-7f40-4909-85d5-d4149554ad4e" providerId="ADAL" clId="{27B9008F-5670-482B-AA31-9B9FC8092FF7}" dt="2024-01-24T13:29:30.833" v="1121" actId="14100"/>
        <pc:sldMkLst>
          <pc:docMk/>
          <pc:sldMk cId="2658546979" sldId="1898"/>
        </pc:sldMkLst>
        <pc:spChg chg="del">
          <ac:chgData name="Yoel Kortick" userId="167978f5-7f40-4909-85d5-d4149554ad4e" providerId="ADAL" clId="{27B9008F-5670-482B-AA31-9B9FC8092FF7}" dt="2024-01-24T12:51:25.547" v="599" actId="478"/>
          <ac:spMkLst>
            <pc:docMk/>
            <pc:sldMk cId="2658546979" sldId="1898"/>
            <ac:spMk id="8" creationId="{072374BB-DCFC-7035-6B71-8E1CE1028942}"/>
          </ac:spMkLst>
        </pc:spChg>
        <pc:spChg chg="mod">
          <ac:chgData name="Yoel Kortick" userId="167978f5-7f40-4909-85d5-d4149554ad4e" providerId="ADAL" clId="{27B9008F-5670-482B-AA31-9B9FC8092FF7}" dt="2024-01-24T12:51:23.171" v="598" actId="14100"/>
          <ac:spMkLst>
            <pc:docMk/>
            <pc:sldMk cId="2658546979" sldId="1898"/>
            <ac:spMk id="9" creationId="{E3B81026-381B-7138-6058-D913D64B85DD}"/>
          </ac:spMkLst>
        </pc:spChg>
        <pc:spChg chg="add mod">
          <ac:chgData name="Yoel Kortick" userId="167978f5-7f40-4909-85d5-d4149554ad4e" providerId="ADAL" clId="{27B9008F-5670-482B-AA31-9B9FC8092FF7}" dt="2024-01-24T13:29:30.833" v="1121" actId="14100"/>
          <ac:spMkLst>
            <pc:docMk/>
            <pc:sldMk cId="2658546979" sldId="1898"/>
            <ac:spMk id="10" creationId="{5DA22150-B1C8-8DFF-5EA3-259916A473D2}"/>
          </ac:spMkLst>
        </pc:spChg>
        <pc:spChg chg="mod">
          <ac:chgData name="Yoel Kortick" userId="167978f5-7f40-4909-85d5-d4149554ad4e" providerId="ADAL" clId="{27B9008F-5670-482B-AA31-9B9FC8092FF7}" dt="2024-01-24T12:50:11.322" v="591" actId="14100"/>
          <ac:spMkLst>
            <pc:docMk/>
            <pc:sldMk cId="2658546979" sldId="1898"/>
            <ac:spMk id="13" creationId="{7506C251-53FD-CE1A-7131-49ADB0C49A0B}"/>
          </ac:spMkLst>
        </pc:spChg>
        <pc:picChg chg="add del">
          <ac:chgData name="Yoel Kortick" userId="167978f5-7f40-4909-85d5-d4149554ad4e" providerId="ADAL" clId="{27B9008F-5670-482B-AA31-9B9FC8092FF7}" dt="2024-01-24T12:51:11.128" v="593" actId="478"/>
          <ac:picMkLst>
            <pc:docMk/>
            <pc:sldMk cId="2658546979" sldId="1898"/>
            <ac:picMk id="4" creationId="{04CDDA3F-E958-501E-2A52-723B9601B020}"/>
          </ac:picMkLst>
        </pc:picChg>
        <pc:picChg chg="add mod ord">
          <ac:chgData name="Yoel Kortick" userId="167978f5-7f40-4909-85d5-d4149554ad4e" providerId="ADAL" clId="{27B9008F-5670-482B-AA31-9B9FC8092FF7}" dt="2024-01-24T12:51:27.375" v="600" actId="208"/>
          <ac:picMkLst>
            <pc:docMk/>
            <pc:sldMk cId="2658546979" sldId="1898"/>
            <ac:picMk id="6" creationId="{99460568-6448-7AE5-3332-2B5B1F84352C}"/>
          </ac:picMkLst>
        </pc:picChg>
        <pc:picChg chg="del">
          <ac:chgData name="Yoel Kortick" userId="167978f5-7f40-4909-85d5-d4149554ad4e" providerId="ADAL" clId="{27B9008F-5670-482B-AA31-9B9FC8092FF7}" dt="2024-01-24T12:51:12.707" v="594" actId="478"/>
          <ac:picMkLst>
            <pc:docMk/>
            <pc:sldMk cId="2658546979" sldId="1898"/>
            <ac:picMk id="7" creationId="{28BECC79-AC79-A58F-0965-C02547C56312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2:55:03.824" v="684" actId="1036"/>
        <pc:sldMkLst>
          <pc:docMk/>
          <pc:sldMk cId="1355287716" sldId="1899"/>
        </pc:sldMkLst>
        <pc:spChg chg="mod">
          <ac:chgData name="Yoel Kortick" userId="167978f5-7f40-4909-85d5-d4149554ad4e" providerId="ADAL" clId="{27B9008F-5670-482B-AA31-9B9FC8092FF7}" dt="2024-01-24T12:53:14.915" v="663"/>
          <ac:spMkLst>
            <pc:docMk/>
            <pc:sldMk cId="1355287716" sldId="1899"/>
            <ac:spMk id="10" creationId="{6F5E225A-5070-2168-DB3C-64512FE59878}"/>
          </ac:spMkLst>
        </pc:spChg>
        <pc:spChg chg="mod">
          <ac:chgData name="Yoel Kortick" userId="167978f5-7f40-4909-85d5-d4149554ad4e" providerId="ADAL" clId="{27B9008F-5670-482B-AA31-9B9FC8092FF7}" dt="2024-01-24T12:55:03.824" v="684" actId="1036"/>
          <ac:spMkLst>
            <pc:docMk/>
            <pc:sldMk cId="1355287716" sldId="1899"/>
            <ac:spMk id="11" creationId="{94349FD5-7CE4-B049-982B-A6EAAEE80B55}"/>
          </ac:spMkLst>
        </pc:spChg>
        <pc:spChg chg="del">
          <ac:chgData name="Yoel Kortick" userId="167978f5-7f40-4909-85d5-d4149554ad4e" providerId="ADAL" clId="{27B9008F-5670-482B-AA31-9B9FC8092FF7}" dt="2024-01-24T12:53:49.741" v="670" actId="478"/>
          <ac:spMkLst>
            <pc:docMk/>
            <pc:sldMk cId="1355287716" sldId="1899"/>
            <ac:spMk id="12" creationId="{894446A8-34CE-D242-F438-F03A6DC77F84}"/>
          </ac:spMkLst>
        </pc:spChg>
        <pc:picChg chg="add mod ord">
          <ac:chgData name="Yoel Kortick" userId="167978f5-7f40-4909-85d5-d4149554ad4e" providerId="ADAL" clId="{27B9008F-5670-482B-AA31-9B9FC8092FF7}" dt="2024-01-24T12:55:03.824" v="684" actId="1036"/>
          <ac:picMkLst>
            <pc:docMk/>
            <pc:sldMk cId="1355287716" sldId="1899"/>
            <ac:picMk id="4" creationId="{CE39C952-9CDC-2FAC-3274-27CFA22279FF}"/>
          </ac:picMkLst>
        </pc:picChg>
        <pc:picChg chg="del">
          <ac:chgData name="Yoel Kortick" userId="167978f5-7f40-4909-85d5-d4149554ad4e" providerId="ADAL" clId="{27B9008F-5670-482B-AA31-9B9FC8092FF7}" dt="2024-01-24T12:53:38.125" v="664" actId="478"/>
          <ac:picMkLst>
            <pc:docMk/>
            <pc:sldMk cId="1355287716" sldId="1899"/>
            <ac:picMk id="9" creationId="{81EB08BD-A018-0611-3D51-D3A3B429ED8A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2:55:47.033" v="700" actId="14100"/>
        <pc:sldMkLst>
          <pc:docMk/>
          <pc:sldMk cId="420409593" sldId="1900"/>
        </pc:sldMkLst>
        <pc:spChg chg="add mod">
          <ac:chgData name="Yoel Kortick" userId="167978f5-7f40-4909-85d5-d4149554ad4e" providerId="ADAL" clId="{27B9008F-5670-482B-AA31-9B9FC8092FF7}" dt="2024-01-24T12:55:47.033" v="700" actId="14100"/>
          <ac:spMkLst>
            <pc:docMk/>
            <pc:sldMk cId="420409593" sldId="1900"/>
            <ac:spMk id="6" creationId="{4481357F-8EC4-99B3-CD71-18C773F5B671}"/>
          </ac:spMkLst>
        </pc:spChg>
        <pc:spChg chg="mod">
          <ac:chgData name="Yoel Kortick" userId="167978f5-7f40-4909-85d5-d4149554ad4e" providerId="ADAL" clId="{27B9008F-5670-482B-AA31-9B9FC8092FF7}" dt="2024-01-24T12:55:13.619" v="688" actId="14100"/>
          <ac:spMkLst>
            <pc:docMk/>
            <pc:sldMk cId="420409593" sldId="1900"/>
            <ac:spMk id="10" creationId="{6F5E225A-5070-2168-DB3C-64512FE59878}"/>
          </ac:spMkLst>
        </pc:spChg>
        <pc:spChg chg="mod">
          <ac:chgData name="Yoel Kortick" userId="167978f5-7f40-4909-85d5-d4149554ad4e" providerId="ADAL" clId="{27B9008F-5670-482B-AA31-9B9FC8092FF7}" dt="2024-01-24T12:55:35.145" v="696" actId="1035"/>
          <ac:spMkLst>
            <pc:docMk/>
            <pc:sldMk cId="420409593" sldId="1900"/>
            <ac:spMk id="11" creationId="{94349FD5-7CE4-B049-982B-A6EAAEE80B55}"/>
          </ac:spMkLst>
        </pc:spChg>
        <pc:picChg chg="del">
          <ac:chgData name="Yoel Kortick" userId="167978f5-7f40-4909-85d5-d4149554ad4e" providerId="ADAL" clId="{27B9008F-5670-482B-AA31-9B9FC8092FF7}" dt="2024-01-24T12:54:54.438" v="674" actId="478"/>
          <ac:picMkLst>
            <pc:docMk/>
            <pc:sldMk cId="420409593" sldId="1900"/>
            <ac:picMk id="4" creationId="{CE39C952-9CDC-2FAC-3274-27CFA22279FF}"/>
          </ac:picMkLst>
        </pc:picChg>
        <pc:picChg chg="add mod ord">
          <ac:chgData name="Yoel Kortick" userId="167978f5-7f40-4909-85d5-d4149554ad4e" providerId="ADAL" clId="{27B9008F-5670-482B-AA31-9B9FC8092FF7}" dt="2024-01-24T12:55:39.085" v="698" actId="1076"/>
          <ac:picMkLst>
            <pc:docMk/>
            <pc:sldMk cId="420409593" sldId="1900"/>
            <ac:picMk id="5" creationId="{C2F1D5E4-1186-C00F-1EAA-CE8A6F64D8D4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3:00:15.188" v="879" actId="11529"/>
        <pc:sldMkLst>
          <pc:docMk/>
          <pc:sldMk cId="952092937" sldId="1901"/>
        </pc:sldMkLst>
        <pc:spChg chg="add mod">
          <ac:chgData name="Yoel Kortick" userId="167978f5-7f40-4909-85d5-d4149554ad4e" providerId="ADAL" clId="{27B9008F-5670-482B-AA31-9B9FC8092FF7}" dt="2024-01-24T13:00:06.550" v="878" actId="6549"/>
          <ac:spMkLst>
            <pc:docMk/>
            <pc:sldMk cId="952092937" sldId="1901"/>
            <ac:spMk id="2" creationId="{A57E5023-3534-AC84-E638-00BD4338155F}"/>
          </ac:spMkLst>
        </pc:spChg>
        <pc:spChg chg="del">
          <ac:chgData name="Yoel Kortick" userId="167978f5-7f40-4909-85d5-d4149554ad4e" providerId="ADAL" clId="{27B9008F-5670-482B-AA31-9B9FC8092FF7}" dt="2024-01-24T12:57:16.910" v="797" actId="478"/>
          <ac:spMkLst>
            <pc:docMk/>
            <pc:sldMk cId="952092937" sldId="1901"/>
            <ac:spMk id="6" creationId="{4481357F-8EC4-99B3-CD71-18C773F5B671}"/>
          </ac:spMkLst>
        </pc:spChg>
        <pc:spChg chg="mod">
          <ac:chgData name="Yoel Kortick" userId="167978f5-7f40-4909-85d5-d4149554ad4e" providerId="ADAL" clId="{27B9008F-5670-482B-AA31-9B9FC8092FF7}" dt="2024-01-24T12:57:06.132" v="795" actId="255"/>
          <ac:spMkLst>
            <pc:docMk/>
            <pc:sldMk cId="952092937" sldId="1901"/>
            <ac:spMk id="10" creationId="{6F5E225A-5070-2168-DB3C-64512FE59878}"/>
          </ac:spMkLst>
        </pc:spChg>
        <pc:spChg chg="del">
          <ac:chgData name="Yoel Kortick" userId="167978f5-7f40-4909-85d5-d4149554ad4e" providerId="ADAL" clId="{27B9008F-5670-482B-AA31-9B9FC8092FF7}" dt="2024-01-24T12:57:15.239" v="796" actId="478"/>
          <ac:spMkLst>
            <pc:docMk/>
            <pc:sldMk cId="952092937" sldId="1901"/>
            <ac:spMk id="11" creationId="{94349FD5-7CE4-B049-982B-A6EAAEE80B55}"/>
          </ac:spMkLst>
        </pc:spChg>
        <pc:cxnChg chg="add">
          <ac:chgData name="Yoel Kortick" userId="167978f5-7f40-4909-85d5-d4149554ad4e" providerId="ADAL" clId="{27B9008F-5670-482B-AA31-9B9FC8092FF7}" dt="2024-01-24T13:00:15.188" v="879" actId="11529"/>
          <ac:cxnSpMkLst>
            <pc:docMk/>
            <pc:sldMk cId="952092937" sldId="1901"/>
            <ac:cxnSpMk id="7" creationId="{3E52E7F4-DAB5-0400-3E8B-A9AC7C602D03}"/>
          </ac:cxnSpMkLst>
        </pc:cxnChg>
      </pc:sldChg>
      <pc:sldChg chg="delSp modSp add mod">
        <pc:chgData name="Yoel Kortick" userId="167978f5-7f40-4909-85d5-d4149554ad4e" providerId="ADAL" clId="{27B9008F-5670-482B-AA31-9B9FC8092FF7}" dt="2024-01-24T13:38:34.318" v="1400" actId="33524"/>
        <pc:sldMkLst>
          <pc:docMk/>
          <pc:sldMk cId="2072530785" sldId="1902"/>
        </pc:sldMkLst>
        <pc:spChg chg="mod">
          <ac:chgData name="Yoel Kortick" userId="167978f5-7f40-4909-85d5-d4149554ad4e" providerId="ADAL" clId="{27B9008F-5670-482B-AA31-9B9FC8092FF7}" dt="2024-01-24T13:38:34.318" v="1400" actId="33524"/>
          <ac:spMkLst>
            <pc:docMk/>
            <pc:sldMk cId="2072530785" sldId="1902"/>
            <ac:spMk id="4" creationId="{2490F34D-A7E2-4EA9-8B1A-78371A1F1CD1}"/>
          </ac:spMkLst>
        </pc:spChg>
        <pc:spChg chg="del">
          <ac:chgData name="Yoel Kortick" userId="167978f5-7f40-4909-85d5-d4149554ad4e" providerId="ADAL" clId="{27B9008F-5670-482B-AA31-9B9FC8092FF7}" dt="2024-01-24T13:20:49.855" v="918" actId="478"/>
          <ac:spMkLst>
            <pc:docMk/>
            <pc:sldMk cId="2072530785" sldId="1902"/>
            <ac:spMk id="10" creationId="{3379AFDB-E992-F7C5-2863-03B45DFB8EE8}"/>
          </ac:spMkLst>
        </pc:spChg>
        <pc:spChg chg="del">
          <ac:chgData name="Yoel Kortick" userId="167978f5-7f40-4909-85d5-d4149554ad4e" providerId="ADAL" clId="{27B9008F-5670-482B-AA31-9B9FC8092FF7}" dt="2024-01-24T13:20:54.096" v="919" actId="478"/>
          <ac:spMkLst>
            <pc:docMk/>
            <pc:sldMk cId="2072530785" sldId="1902"/>
            <ac:spMk id="11" creationId="{B6D5F7DE-4A01-95BF-77D6-059964EFF53A}"/>
          </ac:spMkLst>
        </pc:spChg>
        <pc:picChg chg="del">
          <ac:chgData name="Yoel Kortick" userId="167978f5-7f40-4909-85d5-d4149554ad4e" providerId="ADAL" clId="{27B9008F-5670-482B-AA31-9B9FC8092FF7}" dt="2024-01-24T13:20:47.883" v="917" actId="478"/>
          <ac:picMkLst>
            <pc:docMk/>
            <pc:sldMk cId="2072530785" sldId="1902"/>
            <ac:picMk id="5" creationId="{CE94DD52-AF7A-A6B1-9F30-A205E1D98D5F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3:29:50.990" v="1148" actId="14100"/>
        <pc:sldMkLst>
          <pc:docMk/>
          <pc:sldMk cId="2301529262" sldId="1903"/>
        </pc:sldMkLst>
        <pc:spChg chg="add mod">
          <ac:chgData name="Yoel Kortick" userId="167978f5-7f40-4909-85d5-d4149554ad4e" providerId="ADAL" clId="{27B9008F-5670-482B-AA31-9B9FC8092FF7}" dt="2024-01-24T13:29:05.465" v="1115" actId="255"/>
          <ac:spMkLst>
            <pc:docMk/>
            <pc:sldMk cId="2301529262" sldId="1903"/>
            <ac:spMk id="7" creationId="{9B98C25D-E94F-30D2-4541-4D9FAFD29C2B}"/>
          </ac:spMkLst>
        </pc:spChg>
        <pc:spChg chg="add mod">
          <ac:chgData name="Yoel Kortick" userId="167978f5-7f40-4909-85d5-d4149554ad4e" providerId="ADAL" clId="{27B9008F-5670-482B-AA31-9B9FC8092FF7}" dt="2024-01-24T13:29:50.990" v="1148" actId="14100"/>
          <ac:spMkLst>
            <pc:docMk/>
            <pc:sldMk cId="2301529262" sldId="1903"/>
            <ac:spMk id="8" creationId="{1B9EBBAD-16A1-C2D0-BCC0-7B10A1B444F7}"/>
          </ac:spMkLst>
        </pc:spChg>
        <pc:spChg chg="del">
          <ac:chgData name="Yoel Kortick" userId="167978f5-7f40-4909-85d5-d4149554ad4e" providerId="ADAL" clId="{27B9008F-5670-482B-AA31-9B9FC8092FF7}" dt="2024-01-24T13:28:09.797" v="981" actId="478"/>
          <ac:spMkLst>
            <pc:docMk/>
            <pc:sldMk cId="2301529262" sldId="1903"/>
            <ac:spMk id="9" creationId="{E3B81026-381B-7138-6058-D913D64B85DD}"/>
          </ac:spMkLst>
        </pc:spChg>
        <pc:spChg chg="del">
          <ac:chgData name="Yoel Kortick" userId="167978f5-7f40-4909-85d5-d4149554ad4e" providerId="ADAL" clId="{27B9008F-5670-482B-AA31-9B9FC8092FF7}" dt="2024-01-24T13:28:19.092" v="982" actId="478"/>
          <ac:spMkLst>
            <pc:docMk/>
            <pc:sldMk cId="2301529262" sldId="1903"/>
            <ac:spMk id="13" creationId="{7506C251-53FD-CE1A-7131-49ADB0C49A0B}"/>
          </ac:spMkLst>
        </pc:spChg>
        <pc:picChg chg="add mod">
          <ac:chgData name="Yoel Kortick" userId="167978f5-7f40-4909-85d5-d4149554ad4e" providerId="ADAL" clId="{27B9008F-5670-482B-AA31-9B9FC8092FF7}" dt="2024-01-24T13:29:08.659" v="1116" actId="208"/>
          <ac:picMkLst>
            <pc:docMk/>
            <pc:sldMk cId="2301529262" sldId="1903"/>
            <ac:picMk id="4" creationId="{09FCA295-3B5C-8FBD-1CFA-ADA382BF194B}"/>
          </ac:picMkLst>
        </pc:picChg>
        <pc:picChg chg="del">
          <ac:chgData name="Yoel Kortick" userId="167978f5-7f40-4909-85d5-d4149554ad4e" providerId="ADAL" clId="{27B9008F-5670-482B-AA31-9B9FC8092FF7}" dt="2024-01-24T13:27:59.704" v="970" actId="478"/>
          <ac:picMkLst>
            <pc:docMk/>
            <pc:sldMk cId="2301529262" sldId="1903"/>
            <ac:picMk id="6" creationId="{99460568-6448-7AE5-3332-2B5B1F84352C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3:40:27.708" v="1458" actId="14100"/>
        <pc:sldMkLst>
          <pc:docMk/>
          <pc:sldMk cId="588380407" sldId="1904"/>
        </pc:sldMkLst>
        <pc:spChg chg="del">
          <ac:chgData name="Yoel Kortick" userId="167978f5-7f40-4909-85d5-d4149554ad4e" providerId="ADAL" clId="{27B9008F-5670-482B-AA31-9B9FC8092FF7}" dt="2024-01-24T13:38:52.244" v="1406" actId="478"/>
          <ac:spMkLst>
            <pc:docMk/>
            <pc:sldMk cId="588380407" sldId="190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7B9008F-5670-482B-AA31-9B9FC8092FF7}" dt="2024-01-24T13:38:54.270" v="1407" actId="478"/>
          <ac:spMkLst>
            <pc:docMk/>
            <pc:sldMk cId="588380407" sldId="1904"/>
            <ac:spMk id="5" creationId="{AA7F9077-BD70-C37D-A361-D4A1352A2D98}"/>
          </ac:spMkLst>
        </pc:spChg>
        <pc:spChg chg="add">
          <ac:chgData name="Yoel Kortick" userId="167978f5-7f40-4909-85d5-d4149554ad4e" providerId="ADAL" clId="{27B9008F-5670-482B-AA31-9B9FC8092FF7}" dt="2024-01-24T13:39:05.700" v="1410" actId="11529"/>
          <ac:spMkLst>
            <pc:docMk/>
            <pc:sldMk cId="588380407" sldId="1904"/>
            <ac:spMk id="8" creationId="{7033DF9E-B880-6F54-B695-B6E6EB9DA1FA}"/>
          </ac:spMkLst>
        </pc:spChg>
        <pc:spChg chg="add mod">
          <ac:chgData name="Yoel Kortick" userId="167978f5-7f40-4909-85d5-d4149554ad4e" providerId="ADAL" clId="{27B9008F-5670-482B-AA31-9B9FC8092FF7}" dt="2024-01-24T13:39:17.423" v="1413" actId="1035"/>
          <ac:spMkLst>
            <pc:docMk/>
            <pc:sldMk cId="588380407" sldId="1904"/>
            <ac:spMk id="9" creationId="{0C6453E6-653A-862B-37CF-2415BA6FACD0}"/>
          </ac:spMkLst>
        </pc:spChg>
        <pc:spChg chg="add mod">
          <ac:chgData name="Yoel Kortick" userId="167978f5-7f40-4909-85d5-d4149554ad4e" providerId="ADAL" clId="{27B9008F-5670-482B-AA31-9B9FC8092FF7}" dt="2024-01-24T13:39:26.814" v="1434" actId="14100"/>
          <ac:spMkLst>
            <pc:docMk/>
            <pc:sldMk cId="588380407" sldId="1904"/>
            <ac:spMk id="10" creationId="{FECF882E-8242-838F-E35E-0902F48C6F81}"/>
          </ac:spMkLst>
        </pc:spChg>
        <pc:spChg chg="add mod">
          <ac:chgData name="Yoel Kortick" userId="167978f5-7f40-4909-85d5-d4149554ad4e" providerId="ADAL" clId="{27B9008F-5670-482B-AA31-9B9FC8092FF7}" dt="2024-01-24T13:40:27.708" v="1458" actId="14100"/>
          <ac:spMkLst>
            <pc:docMk/>
            <pc:sldMk cId="588380407" sldId="1904"/>
            <ac:spMk id="11" creationId="{4B21755E-C4A9-A110-F87E-4608C72BF147}"/>
          </ac:spMkLst>
        </pc:spChg>
        <pc:picChg chg="add mod ord">
          <ac:chgData name="Yoel Kortick" userId="167978f5-7f40-4909-85d5-d4149554ad4e" providerId="ADAL" clId="{27B9008F-5670-482B-AA31-9B9FC8092FF7}" dt="2024-01-24T13:39:28.902" v="1435" actId="208"/>
          <ac:picMkLst>
            <pc:docMk/>
            <pc:sldMk cId="588380407" sldId="1904"/>
            <ac:picMk id="7" creationId="{440DAFB3-FF06-970B-697E-7AB15FDA0A6B}"/>
          </ac:picMkLst>
        </pc:picChg>
      </pc:sldChg>
      <pc:sldChg chg="addSp modSp add mod">
        <pc:chgData name="Yoel Kortick" userId="167978f5-7f40-4909-85d5-d4149554ad4e" providerId="ADAL" clId="{27B9008F-5670-482B-AA31-9B9FC8092FF7}" dt="2024-01-24T14:06:10.054" v="1721" actId="1035"/>
        <pc:sldMkLst>
          <pc:docMk/>
          <pc:sldMk cId="360099021" sldId="1905"/>
        </pc:sldMkLst>
        <pc:spChg chg="add mod">
          <ac:chgData name="Yoel Kortick" userId="167978f5-7f40-4909-85d5-d4149554ad4e" providerId="ADAL" clId="{27B9008F-5670-482B-AA31-9B9FC8092FF7}" dt="2024-01-24T14:05:50.253" v="1706" actId="1036"/>
          <ac:spMkLst>
            <pc:docMk/>
            <pc:sldMk cId="360099021" sldId="1905"/>
            <ac:spMk id="5" creationId="{2DA131D2-49D7-E423-EDC7-27060C6A60D4}"/>
          </ac:spMkLst>
        </pc:spChg>
        <pc:spChg chg="mod">
          <ac:chgData name="Yoel Kortick" userId="167978f5-7f40-4909-85d5-d4149554ad4e" providerId="ADAL" clId="{27B9008F-5670-482B-AA31-9B9FC8092FF7}" dt="2024-01-24T14:05:37.548" v="1699" actId="14100"/>
          <ac:spMkLst>
            <pc:docMk/>
            <pc:sldMk cId="360099021" sldId="1905"/>
            <ac:spMk id="6" creationId="{70266255-8C1A-175C-2675-305080CFD2C0}"/>
          </ac:spMkLst>
        </pc:spChg>
        <pc:spChg chg="add mod">
          <ac:chgData name="Yoel Kortick" userId="167978f5-7f40-4909-85d5-d4149554ad4e" providerId="ADAL" clId="{27B9008F-5670-482B-AA31-9B9FC8092FF7}" dt="2024-01-24T14:06:00.071" v="1711" actId="14100"/>
          <ac:spMkLst>
            <pc:docMk/>
            <pc:sldMk cId="360099021" sldId="1905"/>
            <ac:spMk id="7" creationId="{F3B5BDA6-FFC2-C56A-2EDA-F3F20F874380}"/>
          </ac:spMkLst>
        </pc:spChg>
        <pc:spChg chg="add mod">
          <ac:chgData name="Yoel Kortick" userId="167978f5-7f40-4909-85d5-d4149554ad4e" providerId="ADAL" clId="{27B9008F-5670-482B-AA31-9B9FC8092FF7}" dt="2024-01-24T14:06:10.054" v="1721" actId="1035"/>
          <ac:spMkLst>
            <pc:docMk/>
            <pc:sldMk cId="360099021" sldId="1905"/>
            <ac:spMk id="8" creationId="{4D4676B0-7DCB-3700-EBDC-87AD1D12417A}"/>
          </ac:spMkLst>
        </pc:spChg>
        <pc:picChg chg="add mod ord">
          <ac:chgData name="Yoel Kortick" userId="167978f5-7f40-4909-85d5-d4149554ad4e" providerId="ADAL" clId="{27B9008F-5670-482B-AA31-9B9FC8092FF7}" dt="2024-01-24T14:05:55.588" v="1709" actId="1076"/>
          <ac:picMkLst>
            <pc:docMk/>
            <pc:sldMk cId="360099021" sldId="1905"/>
            <ac:picMk id="4" creationId="{1677353B-EF48-3375-3399-25812AB5D9EE}"/>
          </ac:picMkLst>
        </pc:picChg>
      </pc:sldChg>
      <pc:sldChg chg="modSp add del mod">
        <pc:chgData name="Yoel Kortick" userId="167978f5-7f40-4909-85d5-d4149554ad4e" providerId="ADAL" clId="{27B9008F-5670-482B-AA31-9B9FC8092FF7}" dt="2024-01-24T13:47:51.834" v="1459" actId="47"/>
        <pc:sldMkLst>
          <pc:docMk/>
          <pc:sldMk cId="2620492908" sldId="1905"/>
        </pc:sldMkLst>
        <pc:spChg chg="mod">
          <ac:chgData name="Yoel Kortick" userId="167978f5-7f40-4909-85d5-d4149554ad4e" providerId="ADAL" clId="{27B9008F-5670-482B-AA31-9B9FC8092FF7}" dt="2024-01-24T13:38:44.257" v="1405" actId="20577"/>
          <ac:spMkLst>
            <pc:docMk/>
            <pc:sldMk cId="2620492908" sldId="190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7B9008F-5670-482B-AA31-9B9FC8092FF7}" dt="2024-01-24T14:08:10.874" v="1768" actId="478"/>
        <pc:sldMkLst>
          <pc:docMk/>
          <pc:sldMk cId="3536086231" sldId="1906"/>
        </pc:sldMkLst>
        <pc:spChg chg="add del mod">
          <ac:chgData name="Yoel Kortick" userId="167978f5-7f40-4909-85d5-d4149554ad4e" providerId="ADAL" clId="{27B9008F-5670-482B-AA31-9B9FC8092FF7}" dt="2024-01-24T14:08:10.874" v="1768" actId="478"/>
          <ac:spMkLst>
            <pc:docMk/>
            <pc:sldMk cId="3536086231" sldId="1906"/>
            <ac:spMk id="2" creationId="{278B70C9-0958-96CF-244F-C63BB9D70570}"/>
          </ac:spMkLst>
        </pc:spChg>
        <pc:spChg chg="mod">
          <ac:chgData name="Yoel Kortick" userId="167978f5-7f40-4909-85d5-d4149554ad4e" providerId="ADAL" clId="{27B9008F-5670-482B-AA31-9B9FC8092FF7}" dt="2024-01-24T14:07:20.269" v="1761" actId="1035"/>
          <ac:spMkLst>
            <pc:docMk/>
            <pc:sldMk cId="3536086231" sldId="1906"/>
            <ac:spMk id="5" creationId="{2DA131D2-49D7-E423-EDC7-27060C6A60D4}"/>
          </ac:spMkLst>
        </pc:spChg>
        <pc:spChg chg="mod">
          <ac:chgData name="Yoel Kortick" userId="167978f5-7f40-4909-85d5-d4149554ad4e" providerId="ADAL" clId="{27B9008F-5670-482B-AA31-9B9FC8092FF7}" dt="2024-01-24T14:07:04.318" v="1750" actId="20577"/>
          <ac:spMkLst>
            <pc:docMk/>
            <pc:sldMk cId="3536086231" sldId="1906"/>
            <ac:spMk id="6" creationId="{70266255-8C1A-175C-2675-305080CFD2C0}"/>
          </ac:spMkLst>
        </pc:spChg>
        <pc:spChg chg="mod">
          <ac:chgData name="Yoel Kortick" userId="167978f5-7f40-4909-85d5-d4149554ad4e" providerId="ADAL" clId="{27B9008F-5670-482B-AA31-9B9FC8092FF7}" dt="2024-01-24T14:07:20.269" v="1761" actId="1035"/>
          <ac:spMkLst>
            <pc:docMk/>
            <pc:sldMk cId="3536086231" sldId="1906"/>
            <ac:spMk id="7" creationId="{F3B5BDA6-FFC2-C56A-2EDA-F3F20F874380}"/>
          </ac:spMkLst>
        </pc:spChg>
        <pc:spChg chg="del">
          <ac:chgData name="Yoel Kortick" userId="167978f5-7f40-4909-85d5-d4149554ad4e" providerId="ADAL" clId="{27B9008F-5670-482B-AA31-9B9FC8092FF7}" dt="2024-01-24T14:07:15.279" v="1753" actId="478"/>
          <ac:spMkLst>
            <pc:docMk/>
            <pc:sldMk cId="3536086231" sldId="1906"/>
            <ac:spMk id="8" creationId="{4D4676B0-7DCB-3700-EBDC-87AD1D12417A}"/>
          </ac:spMkLst>
        </pc:spChg>
        <pc:picChg chg="mod">
          <ac:chgData name="Yoel Kortick" userId="167978f5-7f40-4909-85d5-d4149554ad4e" providerId="ADAL" clId="{27B9008F-5670-482B-AA31-9B9FC8092FF7}" dt="2024-01-24T14:07:20.269" v="1761" actId="1035"/>
          <ac:picMkLst>
            <pc:docMk/>
            <pc:sldMk cId="3536086231" sldId="1906"/>
            <ac:picMk id="4" creationId="{1677353B-EF48-3375-3399-25812AB5D9EE}"/>
          </ac:picMkLst>
        </pc:picChg>
      </pc:sldChg>
      <pc:sldChg chg="addSp delSp modSp add del mod">
        <pc:chgData name="Yoel Kortick" userId="167978f5-7f40-4909-85d5-d4149554ad4e" providerId="ADAL" clId="{27B9008F-5670-482B-AA31-9B9FC8092FF7}" dt="2024-01-24T14:33:41.796" v="2496" actId="2696"/>
        <pc:sldMkLst>
          <pc:docMk/>
          <pc:sldMk cId="139366819" sldId="1907"/>
        </pc:sldMkLst>
        <pc:spChg chg="mod">
          <ac:chgData name="Yoel Kortick" userId="167978f5-7f40-4909-85d5-d4149554ad4e" providerId="ADAL" clId="{27B9008F-5670-482B-AA31-9B9FC8092FF7}" dt="2024-01-24T14:08:35.282" v="1782" actId="1035"/>
          <ac:spMkLst>
            <pc:docMk/>
            <pc:sldMk cId="139366819" sldId="1907"/>
            <ac:spMk id="5" creationId="{2DA131D2-49D7-E423-EDC7-27060C6A60D4}"/>
          </ac:spMkLst>
        </pc:spChg>
        <pc:spChg chg="mod">
          <ac:chgData name="Yoel Kortick" userId="167978f5-7f40-4909-85d5-d4149554ad4e" providerId="ADAL" clId="{27B9008F-5670-482B-AA31-9B9FC8092FF7}" dt="2024-01-24T14:08:18.370" v="1774" actId="20577"/>
          <ac:spMkLst>
            <pc:docMk/>
            <pc:sldMk cId="139366819" sldId="1907"/>
            <ac:spMk id="6" creationId="{70266255-8C1A-175C-2675-305080CFD2C0}"/>
          </ac:spMkLst>
        </pc:spChg>
        <pc:spChg chg="del">
          <ac:chgData name="Yoel Kortick" userId="167978f5-7f40-4909-85d5-d4149554ad4e" providerId="ADAL" clId="{27B9008F-5670-482B-AA31-9B9FC8092FF7}" dt="2024-01-24T14:08:39.463" v="1783" actId="478"/>
          <ac:spMkLst>
            <pc:docMk/>
            <pc:sldMk cId="139366819" sldId="1907"/>
            <ac:spMk id="7" creationId="{F3B5BDA6-FFC2-C56A-2EDA-F3F20F874380}"/>
          </ac:spMkLst>
        </pc:spChg>
        <pc:picChg chg="del">
          <ac:chgData name="Yoel Kortick" userId="167978f5-7f40-4909-85d5-d4149554ad4e" providerId="ADAL" clId="{27B9008F-5670-482B-AA31-9B9FC8092FF7}" dt="2024-01-24T14:08:24.055" v="1775" actId="478"/>
          <ac:picMkLst>
            <pc:docMk/>
            <pc:sldMk cId="139366819" sldId="1907"/>
            <ac:picMk id="4" creationId="{1677353B-EF48-3375-3399-25812AB5D9EE}"/>
          </ac:picMkLst>
        </pc:picChg>
        <pc:picChg chg="add mod ord">
          <ac:chgData name="Yoel Kortick" userId="167978f5-7f40-4909-85d5-d4149554ad4e" providerId="ADAL" clId="{27B9008F-5670-482B-AA31-9B9FC8092FF7}" dt="2024-01-24T14:08:42.516" v="1784" actId="208"/>
          <ac:picMkLst>
            <pc:docMk/>
            <pc:sldMk cId="139366819" sldId="1907"/>
            <ac:picMk id="8" creationId="{99A3EB96-1F17-A1B7-01D0-FA20E780681B}"/>
          </ac:picMkLst>
        </pc:picChg>
      </pc:sldChg>
      <pc:sldChg chg="add">
        <pc:chgData name="Yoel Kortick" userId="167978f5-7f40-4909-85d5-d4149554ad4e" providerId="ADAL" clId="{27B9008F-5670-482B-AA31-9B9FC8092FF7}" dt="2024-01-24T14:33:44.064" v="2497"/>
        <pc:sldMkLst>
          <pc:docMk/>
          <pc:sldMk cId="948600234" sldId="1907"/>
        </pc:sldMkLst>
      </pc:sldChg>
      <pc:sldChg chg="addSp delSp modSp add mod">
        <pc:chgData name="Yoel Kortick" userId="167978f5-7f40-4909-85d5-d4149554ad4e" providerId="ADAL" clId="{27B9008F-5670-482B-AA31-9B9FC8092FF7}" dt="2024-01-24T14:12:45" v="1827" actId="208"/>
        <pc:sldMkLst>
          <pc:docMk/>
          <pc:sldMk cId="1532948342" sldId="1908"/>
        </pc:sldMkLst>
        <pc:spChg chg="del">
          <ac:chgData name="Yoel Kortick" userId="167978f5-7f40-4909-85d5-d4149554ad4e" providerId="ADAL" clId="{27B9008F-5670-482B-AA31-9B9FC8092FF7}" dt="2024-01-24T14:12:42.147" v="1826" actId="478"/>
          <ac:spMkLst>
            <pc:docMk/>
            <pc:sldMk cId="1532948342" sldId="1908"/>
            <ac:spMk id="5" creationId="{2DA131D2-49D7-E423-EDC7-27060C6A60D4}"/>
          </ac:spMkLst>
        </pc:spChg>
        <pc:spChg chg="mod">
          <ac:chgData name="Yoel Kortick" userId="167978f5-7f40-4909-85d5-d4149554ad4e" providerId="ADAL" clId="{27B9008F-5670-482B-AA31-9B9FC8092FF7}" dt="2024-01-24T14:12:28.459" v="1820" actId="20577"/>
          <ac:spMkLst>
            <pc:docMk/>
            <pc:sldMk cId="1532948342" sldId="1908"/>
            <ac:spMk id="6" creationId="{70266255-8C1A-175C-2675-305080CFD2C0}"/>
          </ac:spMkLst>
        </pc:spChg>
        <pc:spChg chg="mod">
          <ac:chgData name="Yoel Kortick" userId="167978f5-7f40-4909-85d5-d4149554ad4e" providerId="ADAL" clId="{27B9008F-5670-482B-AA31-9B9FC8092FF7}" dt="2024-01-24T14:12:40.345" v="1825" actId="14100"/>
          <ac:spMkLst>
            <pc:docMk/>
            <pc:sldMk cId="1532948342" sldId="1908"/>
            <ac:spMk id="7" creationId="{F3B5BDA6-FFC2-C56A-2EDA-F3F20F874380}"/>
          </ac:spMkLst>
        </pc:spChg>
        <pc:picChg chg="del">
          <ac:chgData name="Yoel Kortick" userId="167978f5-7f40-4909-85d5-d4149554ad4e" providerId="ADAL" clId="{27B9008F-5670-482B-AA31-9B9FC8092FF7}" dt="2024-01-24T14:12:30.947" v="1821" actId="478"/>
          <ac:picMkLst>
            <pc:docMk/>
            <pc:sldMk cId="1532948342" sldId="1908"/>
            <ac:picMk id="4" creationId="{1677353B-EF48-3375-3399-25812AB5D9EE}"/>
          </ac:picMkLst>
        </pc:picChg>
        <pc:picChg chg="add mod ord">
          <ac:chgData name="Yoel Kortick" userId="167978f5-7f40-4909-85d5-d4149554ad4e" providerId="ADAL" clId="{27B9008F-5670-482B-AA31-9B9FC8092FF7}" dt="2024-01-24T14:12:45" v="1827" actId="208"/>
          <ac:picMkLst>
            <pc:docMk/>
            <pc:sldMk cId="1532948342" sldId="1908"/>
            <ac:picMk id="8" creationId="{3D6A592D-359E-28B3-11EA-F82C0B9D8F11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4:25:50.015" v="2175" actId="167"/>
        <pc:sldMkLst>
          <pc:docMk/>
          <pc:sldMk cId="576243895" sldId="1909"/>
        </pc:sldMkLst>
        <pc:spChg chg="mod">
          <ac:chgData name="Yoel Kortick" userId="167978f5-7f40-4909-85d5-d4149554ad4e" providerId="ADAL" clId="{27B9008F-5670-482B-AA31-9B9FC8092FF7}" dt="2024-01-24T14:17:01.692" v="2017" actId="14100"/>
          <ac:spMkLst>
            <pc:docMk/>
            <pc:sldMk cId="576243895" sldId="1909"/>
            <ac:spMk id="6" creationId="{70266255-8C1A-175C-2675-305080CFD2C0}"/>
          </ac:spMkLst>
        </pc:spChg>
        <pc:spChg chg="mod">
          <ac:chgData name="Yoel Kortick" userId="167978f5-7f40-4909-85d5-d4149554ad4e" providerId="ADAL" clId="{27B9008F-5670-482B-AA31-9B9FC8092FF7}" dt="2024-01-24T14:16:29.056" v="2014" actId="1038"/>
          <ac:spMkLst>
            <pc:docMk/>
            <pc:sldMk cId="576243895" sldId="1909"/>
            <ac:spMk id="7" creationId="{F3B5BDA6-FFC2-C56A-2EDA-F3F20F874380}"/>
          </ac:spMkLst>
        </pc:spChg>
        <pc:spChg chg="add mod">
          <ac:chgData name="Yoel Kortick" userId="167978f5-7f40-4909-85d5-d4149554ad4e" providerId="ADAL" clId="{27B9008F-5670-482B-AA31-9B9FC8092FF7}" dt="2024-01-24T14:16:24.451" v="2013" actId="1038"/>
          <ac:spMkLst>
            <pc:docMk/>
            <pc:sldMk cId="576243895" sldId="1909"/>
            <ac:spMk id="10" creationId="{904BCBBB-2253-76CC-0D4D-FDA548F7D78A}"/>
          </ac:spMkLst>
        </pc:spChg>
        <pc:picChg chg="add del mod ord">
          <ac:chgData name="Yoel Kortick" userId="167978f5-7f40-4909-85d5-d4149554ad4e" providerId="ADAL" clId="{27B9008F-5670-482B-AA31-9B9FC8092FF7}" dt="2024-01-24T14:15:46.625" v="1931" actId="478"/>
          <ac:picMkLst>
            <pc:docMk/>
            <pc:sldMk cId="576243895" sldId="1909"/>
            <ac:picMk id="4" creationId="{CDE2821C-43E2-659C-1D6E-9FB7A9FC2D12}"/>
          </ac:picMkLst>
        </pc:picChg>
        <pc:picChg chg="del">
          <ac:chgData name="Yoel Kortick" userId="167978f5-7f40-4909-85d5-d4149554ad4e" providerId="ADAL" clId="{27B9008F-5670-482B-AA31-9B9FC8092FF7}" dt="2024-01-24T14:14:00.840" v="1872" actId="478"/>
          <ac:picMkLst>
            <pc:docMk/>
            <pc:sldMk cId="576243895" sldId="1909"/>
            <ac:picMk id="8" creationId="{3D6A592D-359E-28B3-11EA-F82C0B9D8F11}"/>
          </ac:picMkLst>
        </pc:picChg>
        <pc:picChg chg="add mod ord">
          <ac:chgData name="Yoel Kortick" userId="167978f5-7f40-4909-85d5-d4149554ad4e" providerId="ADAL" clId="{27B9008F-5670-482B-AA31-9B9FC8092FF7}" dt="2024-01-24T14:25:50.015" v="2175" actId="167"/>
          <ac:picMkLst>
            <pc:docMk/>
            <pc:sldMk cId="576243895" sldId="1909"/>
            <ac:picMk id="9" creationId="{C147C13C-1A86-C5FD-EDAD-DEC4E2D58F09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24:11.439" v="3793" actId="20577"/>
        <pc:sldMkLst>
          <pc:docMk/>
          <pc:sldMk cId="4087496940" sldId="1910"/>
        </pc:sldMkLst>
        <pc:spChg chg="add">
          <ac:chgData name="Yoel Kortick" userId="167978f5-7f40-4909-85d5-d4149554ad4e" providerId="ADAL" clId="{27B9008F-5670-482B-AA31-9B9FC8092FF7}" dt="2024-01-24T14:18:38.543" v="2041" actId="11529"/>
          <ac:spMkLst>
            <pc:docMk/>
            <pc:sldMk cId="4087496940" sldId="1910"/>
            <ac:spMk id="5" creationId="{51660706-ABB8-C550-65FA-C128175D58B4}"/>
          </ac:spMkLst>
        </pc:spChg>
        <pc:spChg chg="mod">
          <ac:chgData name="Yoel Kortick" userId="167978f5-7f40-4909-85d5-d4149554ad4e" providerId="ADAL" clId="{27B9008F-5670-482B-AA31-9B9FC8092FF7}" dt="2024-01-24T15:24:11.439" v="3793" actId="20577"/>
          <ac:spMkLst>
            <pc:docMk/>
            <pc:sldMk cId="4087496940" sldId="1910"/>
            <ac:spMk id="6" creationId="{70266255-8C1A-175C-2675-305080CFD2C0}"/>
          </ac:spMkLst>
        </pc:spChg>
        <pc:spChg chg="del">
          <ac:chgData name="Yoel Kortick" userId="167978f5-7f40-4909-85d5-d4149554ad4e" providerId="ADAL" clId="{27B9008F-5670-482B-AA31-9B9FC8092FF7}" dt="2024-01-24T14:25:47.002" v="2174" actId="478"/>
          <ac:spMkLst>
            <pc:docMk/>
            <pc:sldMk cId="4087496940" sldId="1910"/>
            <ac:spMk id="7" creationId="{F3B5BDA6-FFC2-C56A-2EDA-F3F20F874380}"/>
          </ac:spMkLst>
        </pc:spChg>
        <pc:spChg chg="add mod">
          <ac:chgData name="Yoel Kortick" userId="167978f5-7f40-4909-85d5-d4149554ad4e" providerId="ADAL" clId="{27B9008F-5670-482B-AA31-9B9FC8092FF7}" dt="2024-01-24T14:25:04.999" v="2166" actId="14100"/>
          <ac:spMkLst>
            <pc:docMk/>
            <pc:sldMk cId="4087496940" sldId="1910"/>
            <ac:spMk id="8" creationId="{8277FF45-D417-E8B2-1BE3-2A2EDA665E54}"/>
          </ac:spMkLst>
        </pc:spChg>
        <pc:spChg chg="del">
          <ac:chgData name="Yoel Kortick" userId="167978f5-7f40-4909-85d5-d4149554ad4e" providerId="ADAL" clId="{27B9008F-5670-482B-AA31-9B9FC8092FF7}" dt="2024-01-24T14:25:45.944" v="2173" actId="478"/>
          <ac:spMkLst>
            <pc:docMk/>
            <pc:sldMk cId="4087496940" sldId="1910"/>
            <ac:spMk id="10" creationId="{904BCBBB-2253-76CC-0D4D-FDA548F7D78A}"/>
          </ac:spMkLst>
        </pc:spChg>
        <pc:picChg chg="add mod ord">
          <ac:chgData name="Yoel Kortick" userId="167978f5-7f40-4909-85d5-d4149554ad4e" providerId="ADAL" clId="{27B9008F-5670-482B-AA31-9B9FC8092FF7}" dt="2024-01-24T14:25:43.769" v="2172" actId="167"/>
          <ac:picMkLst>
            <pc:docMk/>
            <pc:sldMk cId="4087496940" sldId="1910"/>
            <ac:picMk id="4" creationId="{C05391C9-0C87-09EF-AC2C-C6FA4D7FEBD1}"/>
          </ac:picMkLst>
        </pc:picChg>
        <pc:picChg chg="del">
          <ac:chgData name="Yoel Kortick" userId="167978f5-7f40-4909-85d5-d4149554ad4e" providerId="ADAL" clId="{27B9008F-5670-482B-AA31-9B9FC8092FF7}" dt="2024-01-24T14:17:18.392" v="2031" actId="478"/>
          <ac:picMkLst>
            <pc:docMk/>
            <pc:sldMk cId="4087496940" sldId="1910"/>
            <ac:picMk id="9" creationId="{C147C13C-1A86-C5FD-EDAD-DEC4E2D58F09}"/>
          </ac:picMkLst>
        </pc:picChg>
        <pc:cxnChg chg="add mod">
          <ac:chgData name="Yoel Kortick" userId="167978f5-7f40-4909-85d5-d4149554ad4e" providerId="ADAL" clId="{27B9008F-5670-482B-AA31-9B9FC8092FF7}" dt="2024-01-24T14:25:14.728" v="2169"/>
          <ac:cxnSpMkLst>
            <pc:docMk/>
            <pc:sldMk cId="4087496940" sldId="1910"/>
            <ac:cxnSpMk id="11" creationId="{1722365D-342E-D709-32E5-B40799CDFE9D}"/>
          </ac:cxnSpMkLst>
        </pc:cxnChg>
      </pc:sldChg>
      <pc:sldChg chg="addSp delSp modSp add mod">
        <pc:chgData name="Yoel Kortick" userId="167978f5-7f40-4909-85d5-d4149554ad4e" providerId="ADAL" clId="{27B9008F-5670-482B-AA31-9B9FC8092FF7}" dt="2024-01-24T15:24:49.569" v="3881" actId="313"/>
        <pc:sldMkLst>
          <pc:docMk/>
          <pc:sldMk cId="1781801251" sldId="1911"/>
        </pc:sldMkLst>
        <pc:spChg chg="mod">
          <ac:chgData name="Yoel Kortick" userId="167978f5-7f40-4909-85d5-d4149554ad4e" providerId="ADAL" clId="{27B9008F-5670-482B-AA31-9B9FC8092FF7}" dt="2024-01-24T14:26:07.098" v="2185" actId="1076"/>
          <ac:spMkLst>
            <pc:docMk/>
            <pc:sldMk cId="1781801251" sldId="1911"/>
            <ac:spMk id="5" creationId="{51660706-ABB8-C550-65FA-C128175D58B4}"/>
          </ac:spMkLst>
        </pc:spChg>
        <pc:spChg chg="mod">
          <ac:chgData name="Yoel Kortick" userId="167978f5-7f40-4909-85d5-d4149554ad4e" providerId="ADAL" clId="{27B9008F-5670-482B-AA31-9B9FC8092FF7}" dt="2024-01-24T15:24:49.569" v="3881" actId="313"/>
          <ac:spMkLst>
            <pc:docMk/>
            <pc:sldMk cId="1781801251" sldId="1911"/>
            <ac:spMk id="6" creationId="{70266255-8C1A-175C-2675-305080CFD2C0}"/>
          </ac:spMkLst>
        </pc:spChg>
        <pc:spChg chg="del">
          <ac:chgData name="Yoel Kortick" userId="167978f5-7f40-4909-85d5-d4149554ad4e" providerId="ADAL" clId="{27B9008F-5670-482B-AA31-9B9FC8092FF7}" dt="2024-01-24T14:25:56.416" v="2177" actId="478"/>
          <ac:spMkLst>
            <pc:docMk/>
            <pc:sldMk cId="1781801251" sldId="1911"/>
            <ac:spMk id="7" creationId="{F3B5BDA6-FFC2-C56A-2EDA-F3F20F874380}"/>
          </ac:spMkLst>
        </pc:spChg>
        <pc:spChg chg="del">
          <ac:chgData name="Yoel Kortick" userId="167978f5-7f40-4909-85d5-d4149554ad4e" providerId="ADAL" clId="{27B9008F-5670-482B-AA31-9B9FC8092FF7}" dt="2024-01-24T14:25:59.543" v="2178" actId="478"/>
          <ac:spMkLst>
            <pc:docMk/>
            <pc:sldMk cId="1781801251" sldId="1911"/>
            <ac:spMk id="8" creationId="{8277FF45-D417-E8B2-1BE3-2A2EDA665E54}"/>
          </ac:spMkLst>
        </pc:spChg>
        <pc:spChg chg="del">
          <ac:chgData name="Yoel Kortick" userId="167978f5-7f40-4909-85d5-d4149554ad4e" providerId="ADAL" clId="{27B9008F-5670-482B-AA31-9B9FC8092FF7}" dt="2024-01-24T14:25:54.966" v="2176" actId="478"/>
          <ac:spMkLst>
            <pc:docMk/>
            <pc:sldMk cId="1781801251" sldId="1911"/>
            <ac:spMk id="10" creationId="{904BCBBB-2253-76CC-0D4D-FDA548F7D78A}"/>
          </ac:spMkLst>
        </pc:spChg>
        <pc:spChg chg="add mod">
          <ac:chgData name="Yoel Kortick" userId="167978f5-7f40-4909-85d5-d4149554ad4e" providerId="ADAL" clId="{27B9008F-5670-482B-AA31-9B9FC8092FF7}" dt="2024-01-24T14:26:10.392" v="2187" actId="571"/>
          <ac:spMkLst>
            <pc:docMk/>
            <pc:sldMk cId="1781801251" sldId="1911"/>
            <ac:spMk id="13" creationId="{BCE7FD43-FC9B-F9F1-D1E6-4066E546B09C}"/>
          </ac:spMkLst>
        </pc:spChg>
        <pc:spChg chg="add mod">
          <ac:chgData name="Yoel Kortick" userId="167978f5-7f40-4909-85d5-d4149554ad4e" providerId="ADAL" clId="{27B9008F-5670-482B-AA31-9B9FC8092FF7}" dt="2024-01-24T14:26:18.504" v="2190" actId="1038"/>
          <ac:spMkLst>
            <pc:docMk/>
            <pc:sldMk cId="1781801251" sldId="1911"/>
            <ac:spMk id="14" creationId="{91FA64DB-7ED4-3D94-EE69-EFD1204F7061}"/>
          </ac:spMkLst>
        </pc:spChg>
        <pc:spChg chg="add mod">
          <ac:chgData name="Yoel Kortick" userId="167978f5-7f40-4909-85d5-d4149554ad4e" providerId="ADAL" clId="{27B9008F-5670-482B-AA31-9B9FC8092FF7}" dt="2024-01-24T14:26:31.665" v="2194" actId="14100"/>
          <ac:spMkLst>
            <pc:docMk/>
            <pc:sldMk cId="1781801251" sldId="1911"/>
            <ac:spMk id="15" creationId="{D17705E7-D11D-2576-FC75-ACDCB6055370}"/>
          </ac:spMkLst>
        </pc:spChg>
        <pc:picChg chg="del">
          <ac:chgData name="Yoel Kortick" userId="167978f5-7f40-4909-85d5-d4149554ad4e" providerId="ADAL" clId="{27B9008F-5670-482B-AA31-9B9FC8092FF7}" dt="2024-01-24T14:25:40.290" v="2171" actId="478"/>
          <ac:picMkLst>
            <pc:docMk/>
            <pc:sldMk cId="1781801251" sldId="1911"/>
            <ac:picMk id="4" creationId="{C05391C9-0C87-09EF-AC2C-C6FA4D7FEBD1}"/>
          </ac:picMkLst>
        </pc:picChg>
        <pc:picChg chg="add mod ord">
          <ac:chgData name="Yoel Kortick" userId="167978f5-7f40-4909-85d5-d4149554ad4e" providerId="ADAL" clId="{27B9008F-5670-482B-AA31-9B9FC8092FF7}" dt="2024-01-24T14:26:26.991" v="2193" actId="208"/>
          <ac:picMkLst>
            <pc:docMk/>
            <pc:sldMk cId="1781801251" sldId="1911"/>
            <ac:picMk id="9" creationId="{FCA0E568-CC65-F87E-9797-9402D0B6BD01}"/>
          </ac:picMkLst>
        </pc:picChg>
        <pc:picChg chg="add mod">
          <ac:chgData name="Yoel Kortick" userId="167978f5-7f40-4909-85d5-d4149554ad4e" providerId="ADAL" clId="{27B9008F-5670-482B-AA31-9B9FC8092FF7}" dt="2024-01-24T14:26:10.392" v="2187" actId="571"/>
          <ac:picMkLst>
            <pc:docMk/>
            <pc:sldMk cId="1781801251" sldId="1911"/>
            <ac:picMk id="12" creationId="{FC542833-BC44-EC1B-5187-395EAD5F31A4}"/>
          </ac:picMkLst>
        </pc:picChg>
        <pc:cxnChg chg="del">
          <ac:chgData name="Yoel Kortick" userId="167978f5-7f40-4909-85d5-d4149554ad4e" providerId="ADAL" clId="{27B9008F-5670-482B-AA31-9B9FC8092FF7}" dt="2024-01-24T14:25:59.543" v="2178" actId="478"/>
          <ac:cxnSpMkLst>
            <pc:docMk/>
            <pc:sldMk cId="1781801251" sldId="1911"/>
            <ac:cxnSpMk id="11" creationId="{1722365D-342E-D709-32E5-B40799CDFE9D}"/>
          </ac:cxnSpMkLst>
        </pc:cxnChg>
      </pc:sldChg>
      <pc:sldChg chg="addSp delSp modSp add mod">
        <pc:chgData name="Yoel Kortick" userId="167978f5-7f40-4909-85d5-d4149554ad4e" providerId="ADAL" clId="{27B9008F-5670-482B-AA31-9B9FC8092FF7}" dt="2024-01-24T14:28:50.321" v="2260" actId="478"/>
        <pc:sldMkLst>
          <pc:docMk/>
          <pc:sldMk cId="2211997141" sldId="1912"/>
        </pc:sldMkLst>
        <pc:spChg chg="del">
          <ac:chgData name="Yoel Kortick" userId="167978f5-7f40-4909-85d5-d4149554ad4e" providerId="ADAL" clId="{27B9008F-5670-482B-AA31-9B9FC8092FF7}" dt="2024-01-24T14:28:50.321" v="2260" actId="478"/>
          <ac:spMkLst>
            <pc:docMk/>
            <pc:sldMk cId="2211997141" sldId="1912"/>
            <ac:spMk id="5" creationId="{51660706-ABB8-C550-65FA-C128175D58B4}"/>
          </ac:spMkLst>
        </pc:spChg>
        <pc:spChg chg="mod">
          <ac:chgData name="Yoel Kortick" userId="167978f5-7f40-4909-85d5-d4149554ad4e" providerId="ADAL" clId="{27B9008F-5670-482B-AA31-9B9FC8092FF7}" dt="2024-01-24T14:28:20.682" v="2242" actId="20577"/>
          <ac:spMkLst>
            <pc:docMk/>
            <pc:sldMk cId="2211997141" sldId="1912"/>
            <ac:spMk id="6" creationId="{70266255-8C1A-175C-2675-305080CFD2C0}"/>
          </ac:spMkLst>
        </pc:spChg>
        <pc:spChg chg="add mod">
          <ac:chgData name="Yoel Kortick" userId="167978f5-7f40-4909-85d5-d4149554ad4e" providerId="ADAL" clId="{27B9008F-5670-482B-AA31-9B9FC8092FF7}" dt="2024-01-24T14:28:39.674" v="2255" actId="1036"/>
          <ac:spMkLst>
            <pc:docMk/>
            <pc:sldMk cId="2211997141" sldId="1912"/>
            <ac:spMk id="7" creationId="{31360CD9-90F2-EDE3-037E-B595F4A4DC21}"/>
          </ac:spMkLst>
        </pc:spChg>
        <pc:spChg chg="mod">
          <ac:chgData name="Yoel Kortick" userId="167978f5-7f40-4909-85d5-d4149554ad4e" providerId="ADAL" clId="{27B9008F-5670-482B-AA31-9B9FC8092FF7}" dt="2024-01-24T14:28:42.729" v="2257" actId="1036"/>
          <ac:spMkLst>
            <pc:docMk/>
            <pc:sldMk cId="2211997141" sldId="1912"/>
            <ac:spMk id="14" creationId="{91FA64DB-7ED4-3D94-EE69-EFD1204F7061}"/>
          </ac:spMkLst>
        </pc:spChg>
        <pc:spChg chg="del">
          <ac:chgData name="Yoel Kortick" userId="167978f5-7f40-4909-85d5-d4149554ad4e" providerId="ADAL" clId="{27B9008F-5670-482B-AA31-9B9FC8092FF7}" dt="2024-01-24T14:28:47.699" v="2259" actId="478"/>
          <ac:spMkLst>
            <pc:docMk/>
            <pc:sldMk cId="2211997141" sldId="1912"/>
            <ac:spMk id="15" creationId="{D17705E7-D11D-2576-FC75-ACDCB6055370}"/>
          </ac:spMkLst>
        </pc:spChg>
        <pc:picChg chg="add mod ord">
          <ac:chgData name="Yoel Kortick" userId="167978f5-7f40-4909-85d5-d4149554ad4e" providerId="ADAL" clId="{27B9008F-5670-482B-AA31-9B9FC8092FF7}" dt="2024-01-24T14:28:45.265" v="2258" actId="208"/>
          <ac:picMkLst>
            <pc:docMk/>
            <pc:sldMk cId="2211997141" sldId="1912"/>
            <ac:picMk id="4" creationId="{1F3193FE-D7DA-0985-7C0E-A672B8732DAE}"/>
          </ac:picMkLst>
        </pc:picChg>
        <pc:picChg chg="del">
          <ac:chgData name="Yoel Kortick" userId="167978f5-7f40-4909-85d5-d4149554ad4e" providerId="ADAL" clId="{27B9008F-5670-482B-AA31-9B9FC8092FF7}" dt="2024-01-24T14:28:23.705" v="2243" actId="478"/>
          <ac:picMkLst>
            <pc:docMk/>
            <pc:sldMk cId="2211997141" sldId="1912"/>
            <ac:picMk id="9" creationId="{FCA0E568-CC65-F87E-9797-9402D0B6BD01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4:30:27.938" v="2369" actId="14100"/>
        <pc:sldMkLst>
          <pc:docMk/>
          <pc:sldMk cId="1027868388" sldId="1913"/>
        </pc:sldMkLst>
        <pc:spChg chg="mod">
          <ac:chgData name="Yoel Kortick" userId="167978f5-7f40-4909-85d5-d4149554ad4e" providerId="ADAL" clId="{27B9008F-5670-482B-AA31-9B9FC8092FF7}" dt="2024-01-24T14:29:51.201" v="2351" actId="33524"/>
          <ac:spMkLst>
            <pc:docMk/>
            <pc:sldMk cId="1027868388" sldId="1913"/>
            <ac:spMk id="6" creationId="{70266255-8C1A-175C-2675-305080CFD2C0}"/>
          </ac:spMkLst>
        </pc:spChg>
        <pc:spChg chg="mod">
          <ac:chgData name="Yoel Kortick" userId="167978f5-7f40-4909-85d5-d4149554ad4e" providerId="ADAL" clId="{27B9008F-5670-482B-AA31-9B9FC8092FF7}" dt="2024-01-24T14:30:17.982" v="2365" actId="14100"/>
          <ac:spMkLst>
            <pc:docMk/>
            <pc:sldMk cId="1027868388" sldId="1913"/>
            <ac:spMk id="7" creationId="{31360CD9-90F2-EDE3-037E-B595F4A4DC21}"/>
          </ac:spMkLst>
        </pc:spChg>
        <pc:spChg chg="mod">
          <ac:chgData name="Yoel Kortick" userId="167978f5-7f40-4909-85d5-d4149554ad4e" providerId="ADAL" clId="{27B9008F-5670-482B-AA31-9B9FC8092FF7}" dt="2024-01-24T14:30:27.938" v="2369" actId="14100"/>
          <ac:spMkLst>
            <pc:docMk/>
            <pc:sldMk cId="1027868388" sldId="1913"/>
            <ac:spMk id="14" creationId="{91FA64DB-7ED4-3D94-EE69-EFD1204F7061}"/>
          </ac:spMkLst>
        </pc:spChg>
        <pc:picChg chg="del">
          <ac:chgData name="Yoel Kortick" userId="167978f5-7f40-4909-85d5-d4149554ad4e" providerId="ADAL" clId="{27B9008F-5670-482B-AA31-9B9FC8092FF7}" dt="2024-01-24T14:29:53.748" v="2352" actId="478"/>
          <ac:picMkLst>
            <pc:docMk/>
            <pc:sldMk cId="1027868388" sldId="1913"/>
            <ac:picMk id="4" creationId="{1F3193FE-D7DA-0985-7C0E-A672B8732DAE}"/>
          </ac:picMkLst>
        </pc:picChg>
        <pc:picChg chg="add del">
          <ac:chgData name="Yoel Kortick" userId="167978f5-7f40-4909-85d5-d4149554ad4e" providerId="ADAL" clId="{27B9008F-5670-482B-AA31-9B9FC8092FF7}" dt="2024-01-24T14:29:56.282" v="2354" actId="22"/>
          <ac:picMkLst>
            <pc:docMk/>
            <pc:sldMk cId="1027868388" sldId="1913"/>
            <ac:picMk id="5" creationId="{14FC5418-4E78-558A-A43E-3B3DD7AFAC91}"/>
          </ac:picMkLst>
        </pc:picChg>
        <pc:picChg chg="add mod ord">
          <ac:chgData name="Yoel Kortick" userId="167978f5-7f40-4909-85d5-d4149554ad4e" providerId="ADAL" clId="{27B9008F-5670-482B-AA31-9B9FC8092FF7}" dt="2024-01-24T14:30:25.701" v="2368" actId="208"/>
          <ac:picMkLst>
            <pc:docMk/>
            <pc:sldMk cId="1027868388" sldId="1913"/>
            <ac:picMk id="9" creationId="{F7A79486-F232-E8B7-1737-8F2DBED258A6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4:34:35.632" v="2522" actId="20577"/>
        <pc:sldMkLst>
          <pc:docMk/>
          <pc:sldMk cId="3895992558" sldId="1914"/>
        </pc:sldMkLst>
        <pc:spChg chg="mod">
          <ac:chgData name="Yoel Kortick" userId="167978f5-7f40-4909-85d5-d4149554ad4e" providerId="ADAL" clId="{27B9008F-5670-482B-AA31-9B9FC8092FF7}" dt="2024-01-24T14:34:35.632" v="2522" actId="20577"/>
          <ac:spMkLst>
            <pc:docMk/>
            <pc:sldMk cId="3895992558" sldId="1914"/>
            <ac:spMk id="6" creationId="{70266255-8C1A-175C-2675-305080CFD2C0}"/>
          </ac:spMkLst>
        </pc:spChg>
        <pc:spChg chg="mod">
          <ac:chgData name="Yoel Kortick" userId="167978f5-7f40-4909-85d5-d4149554ad4e" providerId="ADAL" clId="{27B9008F-5670-482B-AA31-9B9FC8092FF7}" dt="2024-01-24T14:31:44.583" v="2494" actId="14100"/>
          <ac:spMkLst>
            <pc:docMk/>
            <pc:sldMk cId="3895992558" sldId="1914"/>
            <ac:spMk id="7" creationId="{31360CD9-90F2-EDE3-037E-B595F4A4DC21}"/>
          </ac:spMkLst>
        </pc:spChg>
        <pc:spChg chg="mod">
          <ac:chgData name="Yoel Kortick" userId="167978f5-7f40-4909-85d5-d4149554ad4e" providerId="ADAL" clId="{27B9008F-5670-482B-AA31-9B9FC8092FF7}" dt="2024-01-24T14:31:40.275" v="2492" actId="14100"/>
          <ac:spMkLst>
            <pc:docMk/>
            <pc:sldMk cId="3895992558" sldId="1914"/>
            <ac:spMk id="14" creationId="{91FA64DB-7ED4-3D94-EE69-EFD1204F7061}"/>
          </ac:spMkLst>
        </pc:spChg>
        <pc:picChg chg="add mod ord">
          <ac:chgData name="Yoel Kortick" userId="167978f5-7f40-4909-85d5-d4149554ad4e" providerId="ADAL" clId="{27B9008F-5670-482B-AA31-9B9FC8092FF7}" dt="2024-01-24T14:31:48.593" v="2495" actId="208"/>
          <ac:picMkLst>
            <pc:docMk/>
            <pc:sldMk cId="3895992558" sldId="1914"/>
            <ac:picMk id="4" creationId="{83E2DC01-1D42-8121-C0E6-50443145F1CD}"/>
          </ac:picMkLst>
        </pc:picChg>
        <pc:picChg chg="del">
          <ac:chgData name="Yoel Kortick" userId="167978f5-7f40-4909-85d5-d4149554ad4e" providerId="ADAL" clId="{27B9008F-5670-482B-AA31-9B9FC8092FF7}" dt="2024-01-24T14:31:29.465" v="2484" actId="478"/>
          <ac:picMkLst>
            <pc:docMk/>
            <pc:sldMk cId="3895992558" sldId="1914"/>
            <ac:picMk id="9" creationId="{F7A79486-F232-E8B7-1737-8F2DBED258A6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25:49.705" v="3882" actId="11529"/>
        <pc:sldMkLst>
          <pc:docMk/>
          <pc:sldMk cId="2043595192" sldId="1915"/>
        </pc:sldMkLst>
        <pc:spChg chg="add">
          <ac:chgData name="Yoel Kortick" userId="167978f5-7f40-4909-85d5-d4149554ad4e" providerId="ADAL" clId="{27B9008F-5670-482B-AA31-9B9FC8092FF7}" dt="2024-01-24T15:25:49.705" v="3882" actId="11529"/>
          <ac:spMkLst>
            <pc:docMk/>
            <pc:sldMk cId="2043595192" sldId="1915"/>
            <ac:spMk id="2" creationId="{C0D1D85D-B608-DF1F-DB61-3C8E68B79233}"/>
          </ac:spMkLst>
        </pc:spChg>
        <pc:spChg chg="mod">
          <ac:chgData name="Yoel Kortick" userId="167978f5-7f40-4909-85d5-d4149554ad4e" providerId="ADAL" clId="{27B9008F-5670-482B-AA31-9B9FC8092FF7}" dt="2024-01-24T15:04:11.670" v="2961"/>
          <ac:spMkLst>
            <pc:docMk/>
            <pc:sldMk cId="2043595192" sldId="1915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4:50:30.661" v="2801" actId="113"/>
          <ac:spMkLst>
            <pc:docMk/>
            <pc:sldMk cId="2043595192" sldId="1915"/>
            <ac:spMk id="4" creationId="{2490F34D-A7E2-4EA9-8B1A-78371A1F1CD1}"/>
          </ac:spMkLst>
        </pc:spChg>
        <pc:spChg chg="mod">
          <ac:chgData name="Yoel Kortick" userId="167978f5-7f40-4909-85d5-d4149554ad4e" providerId="ADAL" clId="{27B9008F-5670-482B-AA31-9B9FC8092FF7}" dt="2024-01-24T14:50:56.995" v="2830" actId="1037"/>
          <ac:spMkLst>
            <pc:docMk/>
            <pc:sldMk cId="2043595192" sldId="1915"/>
            <ac:spMk id="6" creationId="{0D33BD3A-9F61-5D4E-7FB6-B0D5E7DE9330}"/>
          </ac:spMkLst>
        </pc:spChg>
        <pc:spChg chg="mod">
          <ac:chgData name="Yoel Kortick" userId="167978f5-7f40-4909-85d5-d4149554ad4e" providerId="ADAL" clId="{27B9008F-5670-482B-AA31-9B9FC8092FF7}" dt="2024-01-24T14:51:02.505" v="2832" actId="14100"/>
          <ac:spMkLst>
            <pc:docMk/>
            <pc:sldMk cId="2043595192" sldId="1915"/>
            <ac:spMk id="7" creationId="{D28D0638-2760-CC6F-B491-BB1B59D7D88B}"/>
          </ac:spMkLst>
        </pc:spChg>
        <pc:picChg chg="del">
          <ac:chgData name="Yoel Kortick" userId="167978f5-7f40-4909-85d5-d4149554ad4e" providerId="ADAL" clId="{27B9008F-5670-482B-AA31-9B9FC8092FF7}" dt="2024-01-24T14:50:32.747" v="2802" actId="478"/>
          <ac:picMkLst>
            <pc:docMk/>
            <pc:sldMk cId="2043595192" sldId="1915"/>
            <ac:picMk id="5" creationId="{88888AF0-9A2D-2DD2-7F75-121B57BD4821}"/>
          </ac:picMkLst>
        </pc:picChg>
        <pc:picChg chg="add mod ord">
          <ac:chgData name="Yoel Kortick" userId="167978f5-7f40-4909-85d5-d4149554ad4e" providerId="ADAL" clId="{27B9008F-5670-482B-AA31-9B9FC8092FF7}" dt="2024-01-24T14:51:04.259" v="2833" actId="208"/>
          <ac:picMkLst>
            <pc:docMk/>
            <pc:sldMk cId="2043595192" sldId="1915"/>
            <ac:picMk id="8" creationId="{52603585-EE57-5150-0659-C3A0071B345C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26:03.114" v="3885" actId="20577"/>
        <pc:sldMkLst>
          <pc:docMk/>
          <pc:sldMk cId="2862208877" sldId="1916"/>
        </pc:sldMkLst>
        <pc:spChg chg="mod">
          <ac:chgData name="Yoel Kortick" userId="167978f5-7f40-4909-85d5-d4149554ad4e" providerId="ADAL" clId="{27B9008F-5670-482B-AA31-9B9FC8092FF7}" dt="2024-01-24T15:04:14.543" v="2962"/>
          <ac:spMkLst>
            <pc:docMk/>
            <pc:sldMk cId="2862208877" sldId="1916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5:26:03.114" v="3885" actId="20577"/>
          <ac:spMkLst>
            <pc:docMk/>
            <pc:sldMk cId="2862208877" sldId="1916"/>
            <ac:spMk id="4" creationId="{2490F34D-A7E2-4EA9-8B1A-78371A1F1CD1}"/>
          </ac:spMkLst>
        </pc:spChg>
        <pc:spChg chg="del">
          <ac:chgData name="Yoel Kortick" userId="167978f5-7f40-4909-85d5-d4149554ad4e" providerId="ADAL" clId="{27B9008F-5670-482B-AA31-9B9FC8092FF7}" dt="2024-01-24T14:55:58.642" v="2849" actId="478"/>
          <ac:spMkLst>
            <pc:docMk/>
            <pc:sldMk cId="2862208877" sldId="1916"/>
            <ac:spMk id="6" creationId="{0D33BD3A-9F61-5D4E-7FB6-B0D5E7DE9330}"/>
          </ac:spMkLst>
        </pc:spChg>
        <pc:spChg chg="mod">
          <ac:chgData name="Yoel Kortick" userId="167978f5-7f40-4909-85d5-d4149554ad4e" providerId="ADAL" clId="{27B9008F-5670-482B-AA31-9B9FC8092FF7}" dt="2024-01-24T14:55:56.522" v="2848" actId="14100"/>
          <ac:spMkLst>
            <pc:docMk/>
            <pc:sldMk cId="2862208877" sldId="1916"/>
            <ac:spMk id="7" creationId="{D28D0638-2760-CC6F-B491-BB1B59D7D88B}"/>
          </ac:spMkLst>
        </pc:spChg>
        <pc:picChg chg="add mod ord">
          <ac:chgData name="Yoel Kortick" userId="167978f5-7f40-4909-85d5-d4149554ad4e" providerId="ADAL" clId="{27B9008F-5670-482B-AA31-9B9FC8092FF7}" dt="2024-01-24T14:55:48.280" v="2846" actId="167"/>
          <ac:picMkLst>
            <pc:docMk/>
            <pc:sldMk cId="2862208877" sldId="1916"/>
            <ac:picMk id="5" creationId="{310F68FA-F3A5-7387-5AFC-7464EDB607D3}"/>
          </ac:picMkLst>
        </pc:picChg>
        <pc:picChg chg="del">
          <ac:chgData name="Yoel Kortick" userId="167978f5-7f40-4909-85d5-d4149554ad4e" providerId="ADAL" clId="{27B9008F-5670-482B-AA31-9B9FC8092FF7}" dt="2024-01-24T14:55:38.833" v="2840" actId="478"/>
          <ac:picMkLst>
            <pc:docMk/>
            <pc:sldMk cId="2862208877" sldId="1916"/>
            <ac:picMk id="8" creationId="{52603585-EE57-5150-0659-C3A0071B345C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04:17.385" v="2963"/>
        <pc:sldMkLst>
          <pc:docMk/>
          <pc:sldMk cId="112757193" sldId="1917"/>
        </pc:sldMkLst>
        <pc:spChg chg="mod">
          <ac:chgData name="Yoel Kortick" userId="167978f5-7f40-4909-85d5-d4149554ad4e" providerId="ADAL" clId="{27B9008F-5670-482B-AA31-9B9FC8092FF7}" dt="2024-01-24T15:04:17.385" v="2963"/>
          <ac:spMkLst>
            <pc:docMk/>
            <pc:sldMk cId="11275719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4:59:50.766" v="2945" actId="255"/>
          <ac:spMkLst>
            <pc:docMk/>
            <pc:sldMk cId="112757193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27B9008F-5670-482B-AA31-9B9FC8092FF7}" dt="2024-01-24T15:00:18.523" v="2957" actId="1076"/>
          <ac:spMkLst>
            <pc:docMk/>
            <pc:sldMk cId="112757193" sldId="1917"/>
            <ac:spMk id="7" creationId="{D28D0638-2760-CC6F-B491-BB1B59D7D88B}"/>
          </ac:spMkLst>
        </pc:spChg>
        <pc:spChg chg="add mod">
          <ac:chgData name="Yoel Kortick" userId="167978f5-7f40-4909-85d5-d4149554ad4e" providerId="ADAL" clId="{27B9008F-5670-482B-AA31-9B9FC8092FF7}" dt="2024-01-24T15:00:25.387" v="2959" actId="14100"/>
          <ac:spMkLst>
            <pc:docMk/>
            <pc:sldMk cId="112757193" sldId="1917"/>
            <ac:spMk id="8" creationId="{EEAC2019-F9F6-93A2-5A9E-D2A3A2D80170}"/>
          </ac:spMkLst>
        </pc:spChg>
        <pc:picChg chg="del">
          <ac:chgData name="Yoel Kortick" userId="167978f5-7f40-4909-85d5-d4149554ad4e" providerId="ADAL" clId="{27B9008F-5670-482B-AA31-9B9FC8092FF7}" dt="2024-01-24T14:59:52.879" v="2946" actId="478"/>
          <ac:picMkLst>
            <pc:docMk/>
            <pc:sldMk cId="112757193" sldId="1917"/>
            <ac:picMk id="5" creationId="{310F68FA-F3A5-7387-5AFC-7464EDB607D3}"/>
          </ac:picMkLst>
        </pc:picChg>
        <pc:picChg chg="add mod ord">
          <ac:chgData name="Yoel Kortick" userId="167978f5-7f40-4909-85d5-d4149554ad4e" providerId="ADAL" clId="{27B9008F-5670-482B-AA31-9B9FC8092FF7}" dt="2024-01-24T15:00:15.935" v="2956" actId="1076"/>
          <ac:picMkLst>
            <pc:docMk/>
            <pc:sldMk cId="112757193" sldId="1917"/>
            <ac:picMk id="6" creationId="{F71A8E93-EFD4-7CBB-FE95-3563FC5B6B4D}"/>
          </ac:picMkLst>
        </pc:picChg>
      </pc:sldChg>
      <pc:sldChg chg="modSp add mod">
        <pc:chgData name="Yoel Kortick" userId="167978f5-7f40-4909-85d5-d4149554ad4e" providerId="ADAL" clId="{27B9008F-5670-482B-AA31-9B9FC8092FF7}" dt="2024-01-24T15:05:04.307" v="3016" actId="20577"/>
        <pc:sldMkLst>
          <pc:docMk/>
          <pc:sldMk cId="1469243722" sldId="1918"/>
        </pc:sldMkLst>
        <pc:spChg chg="mod">
          <ac:chgData name="Yoel Kortick" userId="167978f5-7f40-4909-85d5-d4149554ad4e" providerId="ADAL" clId="{27B9008F-5670-482B-AA31-9B9FC8092FF7}" dt="2024-01-24T15:05:04.307" v="3016" actId="20577"/>
          <ac:spMkLst>
            <pc:docMk/>
            <pc:sldMk cId="1469243722" sldId="1918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27B9008F-5670-482B-AA31-9B9FC8092FF7}" dt="2024-01-24T15:06:07.871" v="3137" actId="1036"/>
        <pc:sldMkLst>
          <pc:docMk/>
          <pc:sldMk cId="2269829913" sldId="1919"/>
        </pc:sldMkLst>
        <pc:spChg chg="mod">
          <ac:chgData name="Yoel Kortick" userId="167978f5-7f40-4909-85d5-d4149554ad4e" providerId="ADAL" clId="{27B9008F-5670-482B-AA31-9B9FC8092FF7}" dt="2024-01-24T15:05:17.062" v="3023"/>
          <ac:spMkLst>
            <pc:docMk/>
            <pc:sldMk cId="2269829913" sldId="1919"/>
            <ac:spMk id="3" creationId="{4FC18B40-6547-41EC-8A0E-1C8F40E0A42F}"/>
          </ac:spMkLst>
        </pc:spChg>
        <pc:spChg chg="mod">
          <ac:chgData name="Yoel Kortick" userId="167978f5-7f40-4909-85d5-d4149554ad4e" providerId="ADAL" clId="{27B9008F-5670-482B-AA31-9B9FC8092FF7}" dt="2024-01-24T15:05:43.628" v="3133" actId="313"/>
          <ac:spMkLst>
            <pc:docMk/>
            <pc:sldMk cId="2269829913" sldId="1919"/>
            <ac:spMk id="4" creationId="{2490F34D-A7E2-4EA9-8B1A-78371A1F1CD1}"/>
          </ac:spMkLst>
        </pc:spChg>
        <pc:spChg chg="add mod">
          <ac:chgData name="Yoel Kortick" userId="167978f5-7f40-4909-85d5-d4149554ad4e" providerId="ADAL" clId="{27B9008F-5670-482B-AA31-9B9FC8092FF7}" dt="2024-01-24T15:06:07.871" v="3137" actId="1036"/>
          <ac:spMkLst>
            <pc:docMk/>
            <pc:sldMk cId="2269829913" sldId="1919"/>
            <ac:spMk id="5" creationId="{1B37C235-3AAA-113F-4C3D-31A70E83C351}"/>
          </ac:spMkLst>
        </pc:spChg>
        <pc:spChg chg="add mod">
          <ac:chgData name="Yoel Kortick" userId="167978f5-7f40-4909-85d5-d4149554ad4e" providerId="ADAL" clId="{27B9008F-5670-482B-AA31-9B9FC8092FF7}" dt="2024-01-24T15:06:07.871" v="3137" actId="1036"/>
          <ac:spMkLst>
            <pc:docMk/>
            <pc:sldMk cId="2269829913" sldId="1919"/>
            <ac:spMk id="6" creationId="{892D5DA8-0095-A65C-7DA7-46987ACCD029}"/>
          </ac:spMkLst>
        </pc:spChg>
        <pc:picChg chg="add mod">
          <ac:chgData name="Yoel Kortick" userId="167978f5-7f40-4909-85d5-d4149554ad4e" providerId="ADAL" clId="{27B9008F-5670-482B-AA31-9B9FC8092FF7}" dt="2024-01-24T15:06:07.871" v="3137" actId="1036"/>
          <ac:picMkLst>
            <pc:docMk/>
            <pc:sldMk cId="2269829913" sldId="1919"/>
            <ac:picMk id="2" creationId="{ABB2BD9A-60FF-A637-D104-55C3DAFB0194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07:35.013" v="3187" actId="208"/>
        <pc:sldMkLst>
          <pc:docMk/>
          <pc:sldMk cId="696264824" sldId="1920"/>
        </pc:sldMkLst>
        <pc:spChg chg="mod">
          <ac:chgData name="Yoel Kortick" userId="167978f5-7f40-4909-85d5-d4149554ad4e" providerId="ADAL" clId="{27B9008F-5670-482B-AA31-9B9FC8092FF7}" dt="2024-01-24T15:06:49.512" v="3172" actId="313"/>
          <ac:spMkLst>
            <pc:docMk/>
            <pc:sldMk cId="696264824" sldId="1920"/>
            <ac:spMk id="4" creationId="{2490F34D-A7E2-4EA9-8B1A-78371A1F1CD1}"/>
          </ac:spMkLst>
        </pc:spChg>
        <pc:spChg chg="mod">
          <ac:chgData name="Yoel Kortick" userId="167978f5-7f40-4909-85d5-d4149554ad4e" providerId="ADAL" clId="{27B9008F-5670-482B-AA31-9B9FC8092FF7}" dt="2024-01-24T15:07:27.804" v="3184" actId="14100"/>
          <ac:spMkLst>
            <pc:docMk/>
            <pc:sldMk cId="696264824" sldId="1920"/>
            <ac:spMk id="5" creationId="{1B37C235-3AAA-113F-4C3D-31A70E83C351}"/>
          </ac:spMkLst>
        </pc:spChg>
        <pc:spChg chg="mod">
          <ac:chgData name="Yoel Kortick" userId="167978f5-7f40-4909-85d5-d4149554ad4e" providerId="ADAL" clId="{27B9008F-5670-482B-AA31-9B9FC8092FF7}" dt="2024-01-24T15:07:32.647" v="3186" actId="14100"/>
          <ac:spMkLst>
            <pc:docMk/>
            <pc:sldMk cId="696264824" sldId="1920"/>
            <ac:spMk id="6" creationId="{892D5DA8-0095-A65C-7DA7-46987ACCD029}"/>
          </ac:spMkLst>
        </pc:spChg>
        <pc:picChg chg="del">
          <ac:chgData name="Yoel Kortick" userId="167978f5-7f40-4909-85d5-d4149554ad4e" providerId="ADAL" clId="{27B9008F-5670-482B-AA31-9B9FC8092FF7}" dt="2024-01-24T15:07:15.612" v="3173" actId="478"/>
          <ac:picMkLst>
            <pc:docMk/>
            <pc:sldMk cId="696264824" sldId="1920"/>
            <ac:picMk id="2" creationId="{ABB2BD9A-60FF-A637-D104-55C3DAFB0194}"/>
          </ac:picMkLst>
        </pc:picChg>
        <pc:picChg chg="add mod ord">
          <ac:chgData name="Yoel Kortick" userId="167978f5-7f40-4909-85d5-d4149554ad4e" providerId="ADAL" clId="{27B9008F-5670-482B-AA31-9B9FC8092FF7}" dt="2024-01-24T15:07:35.013" v="3187" actId="208"/>
          <ac:picMkLst>
            <pc:docMk/>
            <pc:sldMk cId="696264824" sldId="1920"/>
            <ac:picMk id="8" creationId="{55BD0D6F-3266-125D-DAD9-3924F3CFF2C9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27:18.152" v="3912" actId="14100"/>
        <pc:sldMkLst>
          <pc:docMk/>
          <pc:sldMk cId="1143672012" sldId="1921"/>
        </pc:sldMkLst>
        <pc:spChg chg="mod">
          <ac:chgData name="Yoel Kortick" userId="167978f5-7f40-4909-85d5-d4149554ad4e" providerId="ADAL" clId="{27B9008F-5670-482B-AA31-9B9FC8092FF7}" dt="2024-01-24T15:27:18.152" v="3912" actId="14100"/>
          <ac:spMkLst>
            <pc:docMk/>
            <pc:sldMk cId="1143672012" sldId="192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7B9008F-5670-482B-AA31-9B9FC8092FF7}" dt="2024-01-24T15:27:07.533" v="3908" actId="1036"/>
          <ac:spMkLst>
            <pc:docMk/>
            <pc:sldMk cId="1143672012" sldId="1921"/>
            <ac:spMk id="5" creationId="{1B37C235-3AAA-113F-4C3D-31A70E83C351}"/>
          </ac:spMkLst>
        </pc:spChg>
        <pc:spChg chg="del">
          <ac:chgData name="Yoel Kortick" userId="167978f5-7f40-4909-85d5-d4149554ad4e" providerId="ADAL" clId="{27B9008F-5670-482B-AA31-9B9FC8092FF7}" dt="2024-01-24T15:09:10.213" v="3404" actId="478"/>
          <ac:spMkLst>
            <pc:docMk/>
            <pc:sldMk cId="1143672012" sldId="1921"/>
            <ac:spMk id="6" creationId="{892D5DA8-0095-A65C-7DA7-46987ACCD029}"/>
          </ac:spMkLst>
        </pc:spChg>
        <pc:picChg chg="add mod ord">
          <ac:chgData name="Yoel Kortick" userId="167978f5-7f40-4909-85d5-d4149554ad4e" providerId="ADAL" clId="{27B9008F-5670-482B-AA31-9B9FC8092FF7}" dt="2024-01-24T15:27:07.533" v="3908" actId="1036"/>
          <ac:picMkLst>
            <pc:docMk/>
            <pc:sldMk cId="1143672012" sldId="1921"/>
            <ac:picMk id="7" creationId="{067995D2-60CD-5A75-88E3-82DADD47A468}"/>
          </ac:picMkLst>
        </pc:picChg>
        <pc:picChg chg="del">
          <ac:chgData name="Yoel Kortick" userId="167978f5-7f40-4909-85d5-d4149554ad4e" providerId="ADAL" clId="{27B9008F-5670-482B-AA31-9B9FC8092FF7}" dt="2024-01-24T15:08:11.060" v="3309" actId="478"/>
          <ac:picMkLst>
            <pc:docMk/>
            <pc:sldMk cId="1143672012" sldId="1921"/>
            <ac:picMk id="8" creationId="{55BD0D6F-3266-125D-DAD9-3924F3CFF2C9}"/>
          </ac:picMkLst>
        </pc:picChg>
      </pc:sldChg>
      <pc:sldChg chg="add del">
        <pc:chgData name="Yoel Kortick" userId="167978f5-7f40-4909-85d5-d4149554ad4e" providerId="ADAL" clId="{27B9008F-5670-482B-AA31-9B9FC8092FF7}" dt="2024-01-24T15:27:29.078" v="3913" actId="47"/>
        <pc:sldMkLst>
          <pc:docMk/>
          <pc:sldMk cId="1226842545" sldId="1922"/>
        </pc:sldMkLst>
      </pc:sldChg>
      <pc:sldChg chg="addSp delSp modSp add mod">
        <pc:chgData name="Yoel Kortick" userId="167978f5-7f40-4909-85d5-d4149554ad4e" providerId="ADAL" clId="{27B9008F-5670-482B-AA31-9B9FC8092FF7}" dt="2024-01-24T15:27:34.907" v="3914" actId="6549"/>
        <pc:sldMkLst>
          <pc:docMk/>
          <pc:sldMk cId="3155234806" sldId="1923"/>
        </pc:sldMkLst>
        <pc:spChg chg="mod">
          <ac:chgData name="Yoel Kortick" userId="167978f5-7f40-4909-85d5-d4149554ad4e" providerId="ADAL" clId="{27B9008F-5670-482B-AA31-9B9FC8092FF7}" dt="2024-01-24T15:27:34.907" v="3914" actId="6549"/>
          <ac:spMkLst>
            <pc:docMk/>
            <pc:sldMk cId="3155234806" sldId="1923"/>
            <ac:spMk id="4" creationId="{2490F34D-A7E2-4EA9-8B1A-78371A1F1CD1}"/>
          </ac:spMkLst>
        </pc:spChg>
        <pc:spChg chg="mod">
          <ac:chgData name="Yoel Kortick" userId="167978f5-7f40-4909-85d5-d4149554ad4e" providerId="ADAL" clId="{27B9008F-5670-482B-AA31-9B9FC8092FF7}" dt="2024-01-24T15:11:17.156" v="3515" actId="14100"/>
          <ac:spMkLst>
            <pc:docMk/>
            <pc:sldMk cId="3155234806" sldId="1923"/>
            <ac:spMk id="5" creationId="{1B37C235-3AAA-113F-4C3D-31A70E83C351}"/>
          </ac:spMkLst>
        </pc:spChg>
        <pc:picChg chg="add mod ord">
          <ac:chgData name="Yoel Kortick" userId="167978f5-7f40-4909-85d5-d4149554ad4e" providerId="ADAL" clId="{27B9008F-5670-482B-AA31-9B9FC8092FF7}" dt="2024-01-24T15:11:11.296" v="3513" actId="208"/>
          <ac:picMkLst>
            <pc:docMk/>
            <pc:sldMk cId="3155234806" sldId="1923"/>
            <ac:picMk id="6" creationId="{478C6511-8CE2-431D-CA21-CE11700BCAC8}"/>
          </ac:picMkLst>
        </pc:picChg>
        <pc:picChg chg="del">
          <ac:chgData name="Yoel Kortick" userId="167978f5-7f40-4909-85d5-d4149554ad4e" providerId="ADAL" clId="{27B9008F-5670-482B-AA31-9B9FC8092FF7}" dt="2024-01-24T15:11:06.660" v="3510" actId="478"/>
          <ac:picMkLst>
            <pc:docMk/>
            <pc:sldMk cId="3155234806" sldId="1923"/>
            <ac:picMk id="7" creationId="{067995D2-60CD-5A75-88E3-82DADD47A468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15:07.805" v="3570" actId="1036"/>
        <pc:sldMkLst>
          <pc:docMk/>
          <pc:sldMk cId="1516559067" sldId="1924"/>
        </pc:sldMkLst>
        <pc:spChg chg="mod">
          <ac:chgData name="Yoel Kortick" userId="167978f5-7f40-4909-85d5-d4149554ad4e" providerId="ADAL" clId="{27B9008F-5670-482B-AA31-9B9FC8092FF7}" dt="2024-01-24T15:14:49.240" v="3558" actId="20577"/>
          <ac:spMkLst>
            <pc:docMk/>
            <pc:sldMk cId="1516559067" sldId="1924"/>
            <ac:spMk id="4" creationId="{2490F34D-A7E2-4EA9-8B1A-78371A1F1CD1}"/>
          </ac:spMkLst>
        </pc:spChg>
        <pc:spChg chg="mod">
          <ac:chgData name="Yoel Kortick" userId="167978f5-7f40-4909-85d5-d4149554ad4e" providerId="ADAL" clId="{27B9008F-5670-482B-AA31-9B9FC8092FF7}" dt="2024-01-24T15:15:07.805" v="3570" actId="1036"/>
          <ac:spMkLst>
            <pc:docMk/>
            <pc:sldMk cId="1516559067" sldId="1924"/>
            <ac:spMk id="5" creationId="{1B37C235-3AAA-113F-4C3D-31A70E83C351}"/>
          </ac:spMkLst>
        </pc:spChg>
        <pc:picChg chg="del">
          <ac:chgData name="Yoel Kortick" userId="167978f5-7f40-4909-85d5-d4149554ad4e" providerId="ADAL" clId="{27B9008F-5670-482B-AA31-9B9FC8092FF7}" dt="2024-01-24T15:14:39.397" v="3517" actId="478"/>
          <ac:picMkLst>
            <pc:docMk/>
            <pc:sldMk cId="1516559067" sldId="1924"/>
            <ac:picMk id="6" creationId="{478C6511-8CE2-431D-CA21-CE11700BCAC8}"/>
          </ac:picMkLst>
        </pc:picChg>
        <pc:picChg chg="add mod ord">
          <ac:chgData name="Yoel Kortick" userId="167978f5-7f40-4909-85d5-d4149554ad4e" providerId="ADAL" clId="{27B9008F-5670-482B-AA31-9B9FC8092FF7}" dt="2024-01-24T15:14:59.477" v="3563" actId="208"/>
          <ac:picMkLst>
            <pc:docMk/>
            <pc:sldMk cId="1516559067" sldId="1924"/>
            <ac:picMk id="7" creationId="{59BC0D28-A0AE-566A-1AFE-B6C77DE8C94D}"/>
          </ac:picMkLst>
        </pc:picChg>
      </pc:sldChg>
      <pc:sldChg chg="addSp delSp modSp add mod">
        <pc:chgData name="Yoel Kortick" userId="167978f5-7f40-4909-85d5-d4149554ad4e" providerId="ADAL" clId="{27B9008F-5670-482B-AA31-9B9FC8092FF7}" dt="2024-01-24T15:17:17.266" v="3764" actId="208"/>
        <pc:sldMkLst>
          <pc:docMk/>
          <pc:sldMk cId="1506662542" sldId="1925"/>
        </pc:sldMkLst>
        <pc:spChg chg="mod">
          <ac:chgData name="Yoel Kortick" userId="167978f5-7f40-4909-85d5-d4149554ad4e" providerId="ADAL" clId="{27B9008F-5670-482B-AA31-9B9FC8092FF7}" dt="2024-01-24T15:15:50.054" v="3628" actId="33524"/>
          <ac:spMkLst>
            <pc:docMk/>
            <pc:sldMk cId="1506662542" sldId="1925"/>
            <ac:spMk id="4" creationId="{2490F34D-A7E2-4EA9-8B1A-78371A1F1CD1}"/>
          </ac:spMkLst>
        </pc:spChg>
        <pc:spChg chg="del">
          <ac:chgData name="Yoel Kortick" userId="167978f5-7f40-4909-85d5-d4149554ad4e" providerId="ADAL" clId="{27B9008F-5670-482B-AA31-9B9FC8092FF7}" dt="2024-01-24T15:15:57.091" v="3631" actId="478"/>
          <ac:spMkLst>
            <pc:docMk/>
            <pc:sldMk cId="1506662542" sldId="1925"/>
            <ac:spMk id="5" creationId="{1B37C235-3AAA-113F-4C3D-31A70E83C351}"/>
          </ac:spMkLst>
        </pc:spChg>
        <pc:spChg chg="add mod">
          <ac:chgData name="Yoel Kortick" userId="167978f5-7f40-4909-85d5-d4149554ad4e" providerId="ADAL" clId="{27B9008F-5670-482B-AA31-9B9FC8092FF7}" dt="2024-01-24T15:17:14.593" v="3763" actId="313"/>
          <ac:spMkLst>
            <pc:docMk/>
            <pc:sldMk cId="1506662542" sldId="1925"/>
            <ac:spMk id="8" creationId="{DF9A1517-254B-535B-BCCC-1E65B023D431}"/>
          </ac:spMkLst>
        </pc:spChg>
        <pc:picChg chg="add mod ord">
          <ac:chgData name="Yoel Kortick" userId="167978f5-7f40-4909-85d5-d4149554ad4e" providerId="ADAL" clId="{27B9008F-5670-482B-AA31-9B9FC8092FF7}" dt="2024-01-24T15:17:17.266" v="3764" actId="208"/>
          <ac:picMkLst>
            <pc:docMk/>
            <pc:sldMk cId="1506662542" sldId="1925"/>
            <ac:picMk id="6" creationId="{B31FBA1F-63ED-62DD-45B6-6E190EBB21AD}"/>
          </ac:picMkLst>
        </pc:picChg>
        <pc:picChg chg="del">
          <ac:chgData name="Yoel Kortick" userId="167978f5-7f40-4909-85d5-d4149554ad4e" providerId="ADAL" clId="{27B9008F-5670-482B-AA31-9B9FC8092FF7}" dt="2024-01-24T15:15:25.528" v="3623" actId="478"/>
          <ac:picMkLst>
            <pc:docMk/>
            <pc:sldMk cId="1506662542" sldId="1925"/>
            <ac:picMk id="7" creationId="{59BC0D28-A0AE-566A-1AFE-B6C77DE8C94D}"/>
          </ac:picMkLst>
        </pc:picChg>
      </pc:sldChg>
    </pc:docChg>
  </pc:docChgLst>
  <pc:docChgLst>
    <pc:chgData name="Yoel Kortick" userId="167978f5-7f40-4909-85d5-d4149554ad4e" providerId="ADAL" clId="{9FFEF071-E91C-4F4A-A1B3-F6F2026C88AF}"/>
    <pc:docChg chg="undo custSel addSld delSld modSld">
      <pc:chgData name="Yoel Kortick" userId="167978f5-7f40-4909-85d5-d4149554ad4e" providerId="ADAL" clId="{9FFEF071-E91C-4F4A-A1B3-F6F2026C88AF}" dt="2024-01-24T10:43:41.368" v="1376"/>
      <pc:docMkLst>
        <pc:docMk/>
      </pc:docMkLst>
      <pc:sldChg chg="modSp mod">
        <pc:chgData name="Yoel Kortick" userId="167978f5-7f40-4909-85d5-d4149554ad4e" providerId="ADAL" clId="{9FFEF071-E91C-4F4A-A1B3-F6F2026C88AF}" dt="2024-01-24T10:28:29.203" v="749"/>
        <pc:sldMkLst>
          <pc:docMk/>
          <pc:sldMk cId="3267142644" sldId="1724"/>
        </pc:sldMkLst>
        <pc:spChg chg="mod">
          <ac:chgData name="Yoel Kortick" userId="167978f5-7f40-4909-85d5-d4149554ad4e" providerId="ADAL" clId="{9FFEF071-E91C-4F4A-A1B3-F6F2026C88AF}" dt="2024-01-24T10:23:25.369" v="620" actId="1076"/>
          <ac:spMkLst>
            <pc:docMk/>
            <pc:sldMk cId="3267142644" sldId="1724"/>
            <ac:spMk id="5" creationId="{77645853-B052-4972-8BD1-007D5104ABFD}"/>
          </ac:spMkLst>
        </pc:spChg>
        <pc:spChg chg="mod">
          <ac:chgData name="Yoel Kortick" userId="167978f5-7f40-4909-85d5-d4149554ad4e" providerId="ADAL" clId="{9FFEF071-E91C-4F4A-A1B3-F6F2026C88AF}" dt="2024-01-24T10:28:29.203" v="749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9FFEF071-E91C-4F4A-A1B3-F6F2026C88AF}" dt="2024-01-24T10:12:01.269" v="17" actId="20577"/>
        <pc:sldMkLst>
          <pc:docMk/>
          <pc:sldMk cId="1404067891" sldId="1782"/>
        </pc:sldMkLst>
        <pc:spChg chg="mod">
          <ac:chgData name="Yoel Kortick" userId="167978f5-7f40-4909-85d5-d4149554ad4e" providerId="ADAL" clId="{9FFEF071-E91C-4F4A-A1B3-F6F2026C88AF}" dt="2024-01-24T10:12:01.269" v="17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9FFEF071-E91C-4F4A-A1B3-F6F2026C88AF}" dt="2024-01-24T10:12:14.816" v="19" actId="47"/>
        <pc:sldMkLst>
          <pc:docMk/>
          <pc:sldMk cId="3301537159" sldId="1783"/>
        </pc:sldMkLst>
      </pc:sldChg>
      <pc:sldChg chg="modSp mod">
        <pc:chgData name="Yoel Kortick" userId="167978f5-7f40-4909-85d5-d4149554ad4e" providerId="ADAL" clId="{9FFEF071-E91C-4F4A-A1B3-F6F2026C88AF}" dt="2024-01-24T10:13:04.752" v="57" actId="313"/>
        <pc:sldMkLst>
          <pc:docMk/>
          <pc:sldMk cId="2299300669" sldId="1789"/>
        </pc:sldMkLst>
        <pc:spChg chg="mod">
          <ac:chgData name="Yoel Kortick" userId="167978f5-7f40-4909-85d5-d4149554ad4e" providerId="ADAL" clId="{9FFEF071-E91C-4F4A-A1B3-F6F2026C88AF}" dt="2024-01-24T10:13:04.752" v="57" actId="313"/>
          <ac:spMkLst>
            <pc:docMk/>
            <pc:sldMk cId="2299300669" sldId="1789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3:11.065" v="58" actId="47"/>
        <pc:sldMkLst>
          <pc:docMk/>
          <pc:sldMk cId="1078410933" sldId="1792"/>
        </pc:sldMkLst>
      </pc:sldChg>
      <pc:sldChg chg="del">
        <pc:chgData name="Yoel Kortick" userId="167978f5-7f40-4909-85d5-d4149554ad4e" providerId="ADAL" clId="{9FFEF071-E91C-4F4A-A1B3-F6F2026C88AF}" dt="2024-01-24T10:12:26.063" v="20" actId="47"/>
        <pc:sldMkLst>
          <pc:docMk/>
          <pc:sldMk cId="4132155335" sldId="1793"/>
        </pc:sldMkLst>
      </pc:sldChg>
      <pc:sldChg chg="del">
        <pc:chgData name="Yoel Kortick" userId="167978f5-7f40-4909-85d5-d4149554ad4e" providerId="ADAL" clId="{9FFEF071-E91C-4F4A-A1B3-F6F2026C88AF}" dt="2024-01-24T10:12:29.589" v="33" actId="47"/>
        <pc:sldMkLst>
          <pc:docMk/>
          <pc:sldMk cId="3228880565" sldId="1796"/>
        </pc:sldMkLst>
      </pc:sldChg>
      <pc:sldChg chg="modSp mod">
        <pc:chgData name="Yoel Kortick" userId="167978f5-7f40-4909-85d5-d4149554ad4e" providerId="ADAL" clId="{9FFEF071-E91C-4F4A-A1B3-F6F2026C88AF}" dt="2024-01-24T10:13:26.136" v="61"/>
        <pc:sldMkLst>
          <pc:docMk/>
          <pc:sldMk cId="1445702250" sldId="1812"/>
        </pc:sldMkLst>
        <pc:spChg chg="mod">
          <ac:chgData name="Yoel Kortick" userId="167978f5-7f40-4909-85d5-d4149554ad4e" providerId="ADAL" clId="{9FFEF071-E91C-4F4A-A1B3-F6F2026C88AF}" dt="2024-01-24T10:13:26.136" v="61"/>
          <ac:spMkLst>
            <pc:docMk/>
            <pc:sldMk cId="1445702250" sldId="1812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9FFEF071-E91C-4F4A-A1B3-F6F2026C88AF}" dt="2024-01-24T10:28:41.446" v="750" actId="47"/>
        <pc:sldMkLst>
          <pc:docMk/>
          <pc:sldMk cId="3620035551" sldId="1817"/>
        </pc:sldMkLst>
      </pc:sldChg>
      <pc:sldChg chg="modSp mod">
        <pc:chgData name="Yoel Kortick" userId="167978f5-7f40-4909-85d5-d4149554ad4e" providerId="ADAL" clId="{9FFEF071-E91C-4F4A-A1B3-F6F2026C88AF}" dt="2024-01-24T10:28:44.741" v="751"/>
        <pc:sldMkLst>
          <pc:docMk/>
          <pc:sldMk cId="3128039638" sldId="1818"/>
        </pc:sldMkLst>
        <pc:spChg chg="mod">
          <ac:chgData name="Yoel Kortick" userId="167978f5-7f40-4909-85d5-d4149554ad4e" providerId="ADAL" clId="{9FFEF071-E91C-4F4A-A1B3-F6F2026C88AF}" dt="2024-01-24T10:28:44.741" v="751"/>
          <ac:spMkLst>
            <pc:docMk/>
            <pc:sldMk cId="3128039638" sldId="18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9FFEF071-E91C-4F4A-A1B3-F6F2026C88AF}" dt="2024-01-24T10:41:51.858" v="1375" actId="14100"/>
        <pc:sldMkLst>
          <pc:docMk/>
          <pc:sldMk cId="1151650487" sldId="1819"/>
        </pc:sldMkLst>
        <pc:spChg chg="add mod">
          <ac:chgData name="Yoel Kortick" userId="167978f5-7f40-4909-85d5-d4149554ad4e" providerId="ADAL" clId="{9FFEF071-E91C-4F4A-A1B3-F6F2026C88AF}" dt="2024-01-24T10:35:22.889" v="992" actId="122"/>
          <ac:spMkLst>
            <pc:docMk/>
            <pc:sldMk cId="1151650487" sldId="1819"/>
            <ac:spMk id="2" creationId="{D1BC8744-DF8A-C0EB-E97B-A25289D7B305}"/>
          </ac:spMkLst>
        </pc:spChg>
        <pc:spChg chg="mod">
          <ac:chgData name="Yoel Kortick" userId="167978f5-7f40-4909-85d5-d4149554ad4e" providerId="ADAL" clId="{9FFEF071-E91C-4F4A-A1B3-F6F2026C88AF}" dt="2024-01-24T10:34:57.079" v="975" actId="208"/>
          <ac:spMkLst>
            <pc:docMk/>
            <pc:sldMk cId="1151650487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9FFEF071-E91C-4F4A-A1B3-F6F2026C88AF}" dt="2024-01-24T10:41:07.938" v="1363" actId="404"/>
          <ac:spMkLst>
            <pc:docMk/>
            <pc:sldMk cId="1151650487" sldId="1819"/>
            <ac:spMk id="5" creationId="{3DDAD7CA-83FF-45B0-4395-DF9074631B2D}"/>
          </ac:spMkLst>
        </pc:spChg>
        <pc:spChg chg="add mod">
          <ac:chgData name="Yoel Kortick" userId="167978f5-7f40-4909-85d5-d4149554ad4e" providerId="ADAL" clId="{9FFEF071-E91C-4F4A-A1B3-F6F2026C88AF}" dt="2024-01-24T10:41:07.938" v="1363" actId="404"/>
          <ac:spMkLst>
            <pc:docMk/>
            <pc:sldMk cId="1151650487" sldId="1819"/>
            <ac:spMk id="6" creationId="{C913054D-A1E1-B71A-6049-03C46F0CE7C1}"/>
          </ac:spMkLst>
        </pc:spChg>
        <pc:spChg chg="del">
          <ac:chgData name="Yoel Kortick" userId="167978f5-7f40-4909-85d5-d4149554ad4e" providerId="ADAL" clId="{9FFEF071-E91C-4F4A-A1B3-F6F2026C88AF}" dt="2024-01-24T10:30:44.995" v="843" actId="478"/>
          <ac:spMkLst>
            <pc:docMk/>
            <pc:sldMk cId="1151650487" sldId="1819"/>
            <ac:spMk id="7" creationId="{D28D0638-2760-CC6F-B491-BB1B59D7D88B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9" creationId="{7F200FCD-EBD0-92B9-11EF-B4098EF8CB8F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0" creationId="{97C2FD3F-19BF-4B05-D803-FDF8CD2B12C4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1" creationId="{62836CD4-054D-014F-619C-2A8DED7EB108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2" creationId="{77B723EE-2386-A08C-F650-36B140EE02FD}"/>
          </ac:spMkLst>
        </pc:spChg>
        <pc:picChg chg="del">
          <ac:chgData name="Yoel Kortick" userId="167978f5-7f40-4909-85d5-d4149554ad4e" providerId="ADAL" clId="{9FFEF071-E91C-4F4A-A1B3-F6F2026C88AF}" dt="2024-01-24T10:30:42.150" v="842" actId="478"/>
          <ac:picMkLst>
            <pc:docMk/>
            <pc:sldMk cId="1151650487" sldId="1819"/>
            <ac:picMk id="8" creationId="{ABD130B8-B4DB-1146-46D9-89E77FA0EB23}"/>
          </ac:picMkLst>
        </pc:picChg>
        <pc:cxnChg chg="add mod">
          <ac:chgData name="Yoel Kortick" userId="167978f5-7f40-4909-85d5-d4149554ad4e" providerId="ADAL" clId="{9FFEF071-E91C-4F4A-A1B3-F6F2026C88AF}" dt="2024-01-24T10:41:07.938" v="1363" actId="404"/>
          <ac:cxnSpMkLst>
            <pc:docMk/>
            <pc:sldMk cId="1151650487" sldId="1819"/>
            <ac:cxnSpMk id="14" creationId="{0849A29C-9854-A99D-ACD9-BAB9C962FCE1}"/>
          </ac:cxnSpMkLst>
        </pc:cxnChg>
        <pc:cxnChg chg="add mod">
          <ac:chgData name="Yoel Kortick" userId="167978f5-7f40-4909-85d5-d4149554ad4e" providerId="ADAL" clId="{9FFEF071-E91C-4F4A-A1B3-F6F2026C88AF}" dt="2024-01-24T10:41:07.938" v="1363" actId="404"/>
          <ac:cxnSpMkLst>
            <pc:docMk/>
            <pc:sldMk cId="1151650487" sldId="1819"/>
            <ac:cxnSpMk id="15" creationId="{B70B77AB-5880-3253-4D51-0669AB687F56}"/>
          </ac:cxnSpMkLst>
        </pc:cxnChg>
        <pc:cxnChg chg="add mod">
          <ac:chgData name="Yoel Kortick" userId="167978f5-7f40-4909-85d5-d4149554ad4e" providerId="ADAL" clId="{9FFEF071-E91C-4F4A-A1B3-F6F2026C88AF}" dt="2024-01-24T10:41:46.965" v="1373" actId="14100"/>
          <ac:cxnSpMkLst>
            <pc:docMk/>
            <pc:sldMk cId="1151650487" sldId="1819"/>
            <ac:cxnSpMk id="17" creationId="{3DCF4A58-F4BF-CC71-6AA5-EC7DFE09B8F0}"/>
          </ac:cxnSpMkLst>
        </pc:cxnChg>
        <pc:cxnChg chg="add mod">
          <ac:chgData name="Yoel Kortick" userId="167978f5-7f40-4909-85d5-d4149554ad4e" providerId="ADAL" clId="{9FFEF071-E91C-4F4A-A1B3-F6F2026C88AF}" dt="2024-01-24T10:41:49.654" v="1374" actId="14100"/>
          <ac:cxnSpMkLst>
            <pc:docMk/>
            <pc:sldMk cId="1151650487" sldId="1819"/>
            <ac:cxnSpMk id="19" creationId="{9C269EB2-3021-73A0-4B16-6223D2E4191E}"/>
          </ac:cxnSpMkLst>
        </pc:cxnChg>
        <pc:cxnChg chg="add mod">
          <ac:chgData name="Yoel Kortick" userId="167978f5-7f40-4909-85d5-d4149554ad4e" providerId="ADAL" clId="{9FFEF071-E91C-4F4A-A1B3-F6F2026C88AF}" dt="2024-01-24T10:41:45.139" v="1372" actId="14100"/>
          <ac:cxnSpMkLst>
            <pc:docMk/>
            <pc:sldMk cId="1151650487" sldId="1819"/>
            <ac:cxnSpMk id="20" creationId="{41ACA046-6217-2D7B-7DE6-91911411BD6D}"/>
          </ac:cxnSpMkLst>
        </pc:cxnChg>
        <pc:cxnChg chg="add mod">
          <ac:chgData name="Yoel Kortick" userId="167978f5-7f40-4909-85d5-d4149554ad4e" providerId="ADAL" clId="{9FFEF071-E91C-4F4A-A1B3-F6F2026C88AF}" dt="2024-01-24T10:41:51.858" v="1375" actId="14100"/>
          <ac:cxnSpMkLst>
            <pc:docMk/>
            <pc:sldMk cId="1151650487" sldId="1819"/>
            <ac:cxnSpMk id="23" creationId="{C99FDE11-81C8-A957-AA94-D5AA548AA4D7}"/>
          </ac:cxnSpMkLst>
        </pc:cxnChg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625495335" sldId="1820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625495335" sldId="1820"/>
            <ac:spMk id="4" creationId="{2490F34D-A7E2-4EA9-8B1A-78371A1F1CD1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625495335" sldId="1820"/>
            <ac:spMk id="12" creationId="{813BB198-DF5C-F3C5-D98B-9B702A4A1413}"/>
          </ac:spMkLst>
        </pc:spChg>
      </pc:sldChg>
      <pc:sldChg chg="del">
        <pc:chgData name="Yoel Kortick" userId="167978f5-7f40-4909-85d5-d4149554ad4e" providerId="ADAL" clId="{9FFEF071-E91C-4F4A-A1B3-F6F2026C88AF}" dt="2024-01-24T10:12:27.639" v="28" actId="47"/>
        <pc:sldMkLst>
          <pc:docMk/>
          <pc:sldMk cId="2332657501" sldId="1867"/>
        </pc:sldMkLst>
      </pc:sldChg>
      <pc:sldChg chg="del">
        <pc:chgData name="Yoel Kortick" userId="167978f5-7f40-4909-85d5-d4149554ad4e" providerId="ADAL" clId="{9FFEF071-E91C-4F4A-A1B3-F6F2026C88AF}" dt="2024-01-24T10:12:27.826" v="29" actId="47"/>
        <pc:sldMkLst>
          <pc:docMk/>
          <pc:sldMk cId="2146504569" sldId="1868"/>
        </pc:sldMkLst>
      </pc:sldChg>
      <pc:sldChg chg="del">
        <pc:chgData name="Yoel Kortick" userId="167978f5-7f40-4909-85d5-d4149554ad4e" providerId="ADAL" clId="{9FFEF071-E91C-4F4A-A1B3-F6F2026C88AF}" dt="2024-01-24T10:12:30.025" v="35" actId="47"/>
        <pc:sldMkLst>
          <pc:docMk/>
          <pc:sldMk cId="3535239977" sldId="1872"/>
        </pc:sldMkLst>
      </pc:sldChg>
      <pc:sldChg chg="del">
        <pc:chgData name="Yoel Kortick" userId="167978f5-7f40-4909-85d5-d4149554ad4e" providerId="ADAL" clId="{9FFEF071-E91C-4F4A-A1B3-F6F2026C88AF}" dt="2024-01-24T10:12:27.449" v="27" actId="47"/>
        <pc:sldMkLst>
          <pc:docMk/>
          <pc:sldMk cId="3408135951" sldId="1873"/>
        </pc:sldMkLst>
      </pc:sldChg>
      <pc:sldChg chg="modSp mod">
        <pc:chgData name="Yoel Kortick" userId="167978f5-7f40-4909-85d5-d4149554ad4e" providerId="ADAL" clId="{9FFEF071-E91C-4F4A-A1B3-F6F2026C88AF}" dt="2024-01-24T10:13:32.874" v="62"/>
        <pc:sldMkLst>
          <pc:docMk/>
          <pc:sldMk cId="1961344471" sldId="1874"/>
        </pc:sldMkLst>
        <pc:spChg chg="mod">
          <ac:chgData name="Yoel Kortick" userId="167978f5-7f40-4909-85d5-d4149554ad4e" providerId="ADAL" clId="{9FFEF071-E91C-4F4A-A1B3-F6F2026C88AF}" dt="2024-01-24T10:13:32.874" v="62"/>
          <ac:spMkLst>
            <pc:docMk/>
            <pc:sldMk cId="1961344471" sldId="1874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9FFEF071-E91C-4F4A-A1B3-F6F2026C88AF}" dt="2024-01-24T10:43:41.368" v="1376"/>
        <pc:sldMkLst>
          <pc:docMk/>
          <pc:sldMk cId="980031099" sldId="1875"/>
        </pc:sldMkLst>
        <pc:spChg chg="mod">
          <ac:chgData name="Yoel Kortick" userId="167978f5-7f40-4909-85d5-d4149554ad4e" providerId="ADAL" clId="{9FFEF071-E91C-4F4A-A1B3-F6F2026C88AF}" dt="2024-01-24T10:28:15.233" v="732" actId="20577"/>
          <ac:spMkLst>
            <pc:docMk/>
            <pc:sldMk cId="980031099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980031099" sldId="1875"/>
            <ac:spMk id="4" creationId="{2490F34D-A7E2-4EA9-8B1A-78371A1F1CD1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444803882" sldId="1876"/>
        </pc:sldMkLst>
        <pc:spChg chg="mod">
          <ac:chgData name="Yoel Kortick" userId="167978f5-7f40-4909-85d5-d4149554ad4e" providerId="ADAL" clId="{9FFEF071-E91C-4F4A-A1B3-F6F2026C88AF}" dt="2024-01-24T10:25:32.261" v="660"/>
          <ac:spMkLst>
            <pc:docMk/>
            <pc:sldMk cId="444803882" sldId="1876"/>
            <ac:spMk id="3" creationId="{4FC18B40-6547-41EC-8A0E-1C8F40E0A42F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1839588479" sldId="1876"/>
        </pc:sldMkLst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1120534906" sldId="1877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120534906" sldId="1877"/>
            <ac:spMk id="13" creationId="{7506C251-53FD-CE1A-7131-49ADB0C49A0B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4238926416" sldId="1877"/>
        </pc:sldMkLst>
        <pc:spChg chg="mod">
          <ac:chgData name="Yoel Kortick" userId="167978f5-7f40-4909-85d5-d4149554ad4e" providerId="ADAL" clId="{9FFEF071-E91C-4F4A-A1B3-F6F2026C88AF}" dt="2024-01-24T10:25:39.700" v="661"/>
          <ac:spMkLst>
            <pc:docMk/>
            <pc:sldMk cId="4238926416" sldId="187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2937067048" sldId="1878"/>
        </pc:sldMkLst>
        <pc:spChg chg="mod">
          <ac:chgData name="Yoel Kortick" userId="167978f5-7f40-4909-85d5-d4149554ad4e" providerId="ADAL" clId="{9FFEF071-E91C-4F4A-A1B3-F6F2026C88AF}" dt="2024-01-24T10:25:44.206" v="662"/>
          <ac:spMkLst>
            <pc:docMk/>
            <pc:sldMk cId="2937067048" sldId="1878"/>
            <ac:spMk id="3" creationId="{4FC18B40-6547-41EC-8A0E-1C8F40E0A42F}"/>
          </ac:spMkLst>
        </pc:spChg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2987333697" sldId="1878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2987333697" sldId="1878"/>
            <ac:spMk id="10" creationId="{6F5E225A-5070-2168-DB3C-64512FE59878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2672399901" sldId="1879"/>
        </pc:sldMkLst>
        <pc:spChg chg="mod">
          <ac:chgData name="Yoel Kortick" userId="167978f5-7f40-4909-85d5-d4149554ad4e" providerId="ADAL" clId="{9FFEF071-E91C-4F4A-A1B3-F6F2026C88AF}" dt="2024-01-24T10:25:49.882" v="663"/>
          <ac:spMkLst>
            <pc:docMk/>
            <pc:sldMk cId="2672399901" sldId="1879"/>
            <ac:spMk id="3" creationId="{4FC18B40-6547-41EC-8A0E-1C8F40E0A42F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4057008646" sldId="1879"/>
        </pc:sldMkLst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1645214403" sldId="1880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645214403" sldId="188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2393659623" sldId="1881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2393659623" sldId="1881"/>
            <ac:spMk id="15" creationId="{F8B4C880-4635-FA88-7F49-AA9A6D5391A1}"/>
          </ac:spMkLst>
        </pc:spChg>
      </pc:sldChg>
      <pc:sldChg chg="del">
        <pc:chgData name="Yoel Kortick" userId="167978f5-7f40-4909-85d5-d4149554ad4e" providerId="ADAL" clId="{9FFEF071-E91C-4F4A-A1B3-F6F2026C88AF}" dt="2024-01-24T10:12:26.530" v="22" actId="47"/>
        <pc:sldMkLst>
          <pc:docMk/>
          <pc:sldMk cId="3103241811" sldId="1883"/>
        </pc:sldMkLst>
      </pc:sldChg>
      <pc:sldChg chg="del">
        <pc:chgData name="Yoel Kortick" userId="167978f5-7f40-4909-85d5-d4149554ad4e" providerId="ADAL" clId="{9FFEF071-E91C-4F4A-A1B3-F6F2026C88AF}" dt="2024-01-24T10:12:26.739" v="23" actId="47"/>
        <pc:sldMkLst>
          <pc:docMk/>
          <pc:sldMk cId="1263087356" sldId="1884"/>
        </pc:sldMkLst>
      </pc:sldChg>
      <pc:sldChg chg="del">
        <pc:chgData name="Yoel Kortick" userId="167978f5-7f40-4909-85d5-d4149554ad4e" providerId="ADAL" clId="{9FFEF071-E91C-4F4A-A1B3-F6F2026C88AF}" dt="2024-01-24T10:12:26.931" v="24" actId="47"/>
        <pc:sldMkLst>
          <pc:docMk/>
          <pc:sldMk cId="2662286576" sldId="1885"/>
        </pc:sldMkLst>
      </pc:sldChg>
      <pc:sldChg chg="del">
        <pc:chgData name="Yoel Kortick" userId="167978f5-7f40-4909-85d5-d4149554ad4e" providerId="ADAL" clId="{9FFEF071-E91C-4F4A-A1B3-F6F2026C88AF}" dt="2024-01-24T10:12:27.121" v="25" actId="47"/>
        <pc:sldMkLst>
          <pc:docMk/>
          <pc:sldMk cId="1004874431" sldId="1886"/>
        </pc:sldMkLst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3629713956" sldId="1887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3629713956" sldId="1887"/>
            <ac:spMk id="4" creationId="{2490F34D-A7E2-4EA9-8B1A-78371A1F1CD1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3629713956" sldId="1887"/>
            <ac:spMk id="13" creationId="{670069F0-6D8F-D3C8-E776-FF5B39840E5E}"/>
          </ac:spMkLst>
        </pc:spChg>
      </pc:sldChg>
      <pc:sldChg chg="addSp delSp modSp add mod">
        <pc:chgData name="Yoel Kortick" userId="167978f5-7f40-4909-85d5-d4149554ad4e" providerId="ADAL" clId="{9FFEF071-E91C-4F4A-A1B3-F6F2026C88AF}" dt="2024-01-24T10:28:02.671" v="708" actId="20577"/>
        <pc:sldMkLst>
          <pc:docMk/>
          <pc:sldMk cId="4012250950" sldId="1888"/>
        </pc:sldMkLst>
        <pc:spChg chg="mod">
          <ac:chgData name="Yoel Kortick" userId="167978f5-7f40-4909-85d5-d4149554ad4e" providerId="ADAL" clId="{9FFEF071-E91C-4F4A-A1B3-F6F2026C88AF}" dt="2024-01-24T10:28:02.671" v="708" actId="20577"/>
          <ac:spMkLst>
            <pc:docMk/>
            <pc:sldMk cId="4012250950" sldId="1888"/>
            <ac:spMk id="3" creationId="{4FC18B40-6547-41EC-8A0E-1C8F40E0A42F}"/>
          </ac:spMkLst>
        </pc:spChg>
        <pc:spChg chg="del">
          <ac:chgData name="Yoel Kortick" userId="167978f5-7f40-4909-85d5-d4149554ad4e" providerId="ADAL" clId="{9FFEF071-E91C-4F4A-A1B3-F6F2026C88AF}" dt="2024-01-24T10:17:10.139" v="228" actId="478"/>
          <ac:spMkLst>
            <pc:docMk/>
            <pc:sldMk cId="4012250950" sldId="188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9FFEF071-E91C-4F4A-A1B3-F6F2026C88AF}" dt="2024-01-24T10:17:11.636" v="229" actId="478"/>
          <ac:spMkLst>
            <pc:docMk/>
            <pc:sldMk cId="4012250950" sldId="1888"/>
            <ac:spMk id="5" creationId="{8CB27419-62B7-FD11-B049-DE48778D8F9E}"/>
          </ac:spMkLst>
        </pc:spChg>
        <pc:spChg chg="add mod">
          <ac:chgData name="Yoel Kortick" userId="167978f5-7f40-4909-85d5-d4149554ad4e" providerId="ADAL" clId="{9FFEF071-E91C-4F4A-A1B3-F6F2026C88AF}" dt="2024-01-24T10:17:13.036" v="230"/>
          <ac:spMkLst>
            <pc:docMk/>
            <pc:sldMk cId="4012250950" sldId="1888"/>
            <ac:spMk id="8" creationId="{815E6A26-A039-DF3F-3215-579D6E7682C3}"/>
          </ac:spMkLst>
        </pc:spChg>
        <pc:graphicFrameChg chg="add mod">
          <ac:chgData name="Yoel Kortick" userId="167978f5-7f40-4909-85d5-d4149554ad4e" providerId="ADAL" clId="{9FFEF071-E91C-4F4A-A1B3-F6F2026C88AF}" dt="2024-01-24T10:17:13.036" v="230"/>
          <ac:graphicFrameMkLst>
            <pc:docMk/>
            <pc:sldMk cId="4012250950" sldId="1888"/>
            <ac:graphicFrameMk id="6" creationId="{C08A09B6-591A-2EF8-21E1-0DB209AF0730}"/>
          </ac:graphicFrameMkLst>
        </pc:graphicFrameChg>
        <pc:graphicFrameChg chg="add mod">
          <ac:chgData name="Yoel Kortick" userId="167978f5-7f40-4909-85d5-d4149554ad4e" providerId="ADAL" clId="{9FFEF071-E91C-4F4A-A1B3-F6F2026C88AF}" dt="2024-01-24T10:17:13.036" v="230"/>
          <ac:graphicFrameMkLst>
            <pc:docMk/>
            <pc:sldMk cId="4012250950" sldId="1888"/>
            <ac:graphicFrameMk id="7" creationId="{0CD5F542-B53E-E21A-0345-8137AC3FEB95}"/>
          </ac:graphicFrameMkLst>
        </pc:graphicFrameChg>
        <pc:picChg chg="add mod">
          <ac:chgData name="Yoel Kortick" userId="167978f5-7f40-4909-85d5-d4149554ad4e" providerId="ADAL" clId="{9FFEF071-E91C-4F4A-A1B3-F6F2026C88AF}" dt="2024-01-24T10:17:13.036" v="230"/>
          <ac:picMkLst>
            <pc:docMk/>
            <pc:sldMk cId="4012250950" sldId="1888"/>
            <ac:picMk id="9" creationId="{A45A56DF-CE88-0ED4-E961-02F4A4E66912}"/>
          </ac:picMkLst>
        </pc:picChg>
      </pc:sldChg>
      <pc:sldChg chg="del">
        <pc:chgData name="Yoel Kortick" userId="167978f5-7f40-4909-85d5-d4149554ad4e" providerId="ADAL" clId="{9FFEF071-E91C-4F4A-A1B3-F6F2026C88AF}" dt="2024-01-24T10:12:26.320" v="21" actId="47"/>
        <pc:sldMkLst>
          <pc:docMk/>
          <pc:sldMk cId="2813107652" sldId="1889"/>
        </pc:sldMkLst>
      </pc:sldChg>
      <pc:sldChg chg="modSp add mod">
        <pc:chgData name="Yoel Kortick" userId="167978f5-7f40-4909-85d5-d4149554ad4e" providerId="ADAL" clId="{9FFEF071-E91C-4F4A-A1B3-F6F2026C88AF}" dt="2024-01-24T10:28:09.171" v="720" actId="20577"/>
        <pc:sldMkLst>
          <pc:docMk/>
          <pc:sldMk cId="2903015519" sldId="1889"/>
        </pc:sldMkLst>
        <pc:spChg chg="mod">
          <ac:chgData name="Yoel Kortick" userId="167978f5-7f40-4909-85d5-d4149554ad4e" providerId="ADAL" clId="{9FFEF071-E91C-4F4A-A1B3-F6F2026C88AF}" dt="2024-01-24T10:28:09.171" v="720" actId="20577"/>
          <ac:spMkLst>
            <pc:docMk/>
            <pc:sldMk cId="2903015519" sldId="1889"/>
            <ac:spMk id="3" creationId="{4FC18B40-6547-41EC-8A0E-1C8F40E0A42F}"/>
          </ac:spMkLst>
        </pc:spChg>
        <pc:spChg chg="mod">
          <ac:chgData name="Yoel Kortick" userId="167978f5-7f40-4909-85d5-d4149554ad4e" providerId="ADAL" clId="{9FFEF071-E91C-4F4A-A1B3-F6F2026C88AF}" dt="2024-01-24T10:24:21.772" v="629" actId="313"/>
          <ac:spMkLst>
            <pc:docMk/>
            <pc:sldMk cId="2903015519" sldId="1889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9FFEF071-E91C-4F4A-A1B3-F6F2026C88AF}" dt="2024-01-24T10:12:27.278" v="26" actId="47"/>
        <pc:sldMkLst>
          <pc:docMk/>
          <pc:sldMk cId="565342126" sldId="1890"/>
        </pc:sldMkLst>
      </pc:sldChg>
      <pc:sldChg chg="modSp add mod">
        <pc:chgData name="Yoel Kortick" userId="167978f5-7f40-4909-85d5-d4149554ad4e" providerId="ADAL" clId="{9FFEF071-E91C-4F4A-A1B3-F6F2026C88AF}" dt="2024-01-24T10:27:34.332" v="678" actId="20577"/>
        <pc:sldMkLst>
          <pc:docMk/>
          <pc:sldMk cId="3271813331" sldId="1890"/>
        </pc:sldMkLst>
        <pc:spChg chg="mod">
          <ac:chgData name="Yoel Kortick" userId="167978f5-7f40-4909-85d5-d4149554ad4e" providerId="ADAL" clId="{9FFEF071-E91C-4F4A-A1B3-F6F2026C88AF}" dt="2024-01-24T10:27:34.332" v="678" actId="20577"/>
          <ac:spMkLst>
            <pc:docMk/>
            <pc:sldMk cId="3271813331" sldId="1890"/>
            <ac:spMk id="3" creationId="{440E2C51-CB70-4EE1-8E6B-DADCB74DEC44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62303210" sldId="1891"/>
        </pc:sldMkLst>
      </pc:sldChg>
      <pc:sldChg chg="del">
        <pc:chgData name="Yoel Kortick" userId="167978f5-7f40-4909-85d5-d4149554ad4e" providerId="ADAL" clId="{9FFEF071-E91C-4F4A-A1B3-F6F2026C88AF}" dt="2024-01-24T10:12:28.590" v="30" actId="47"/>
        <pc:sldMkLst>
          <pc:docMk/>
          <pc:sldMk cId="647515016" sldId="1891"/>
        </pc:sldMkLst>
      </pc:sldChg>
      <pc:sldChg chg="modSp add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720477704" sldId="1891"/>
        </pc:sldMkLst>
        <pc:spChg chg="mod">
          <ac:chgData name="Yoel Kortick" userId="167978f5-7f40-4909-85d5-d4149554ad4e" providerId="ADAL" clId="{9FFEF071-E91C-4F4A-A1B3-F6F2026C88AF}" dt="2024-01-24T10:25:08.402" v="656" actId="6549"/>
          <ac:spMkLst>
            <pc:docMk/>
            <pc:sldMk cId="720477704" sldId="1891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2:28.869" v="31" actId="47"/>
        <pc:sldMkLst>
          <pc:docMk/>
          <pc:sldMk cId="443885796" sldId="1892"/>
        </pc:sldMkLst>
      </pc:sldChg>
      <pc:sldChg chg="modSp add mod">
        <pc:chgData name="Yoel Kortick" userId="167978f5-7f40-4909-85d5-d4149554ad4e" providerId="ADAL" clId="{9FFEF071-E91C-4F4A-A1B3-F6F2026C88AF}" dt="2024-01-24T10:27:47.643" v="696" actId="20577"/>
        <pc:sldMkLst>
          <pc:docMk/>
          <pc:sldMk cId="3539316115" sldId="1892"/>
        </pc:sldMkLst>
        <pc:spChg chg="mod">
          <ac:chgData name="Yoel Kortick" userId="167978f5-7f40-4909-85d5-d4149554ad4e" providerId="ADAL" clId="{9FFEF071-E91C-4F4A-A1B3-F6F2026C88AF}" dt="2024-01-24T10:27:47.643" v="696" actId="20577"/>
          <ac:spMkLst>
            <pc:docMk/>
            <pc:sldMk cId="3539316115" sldId="1892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2:29.830" v="34" actId="47"/>
        <pc:sldMkLst>
          <pc:docMk/>
          <pc:sldMk cId="1242838010" sldId="1893"/>
        </pc:sldMkLst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1641538891" sldId="1893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641538891" sldId="1893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9FFEF071-E91C-4F4A-A1B3-F6F2026C88AF}" dt="2024-01-24T10:12:29.079" v="32" actId="47"/>
        <pc:sldMkLst>
          <pc:docMk/>
          <pc:sldMk cId="603361186" sldId="18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90Acquisitions_Infrastructure/Managing_Licenses_and_Amendments#Adding_a_Licens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110Configuring_Acquisitions/170Managing_License_Terms#List_of_License_Term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nowledge.exlibrisgroup.com/Alma/Product_Documentation/010Alma_Online_Help_(English)/020Acquisitions/110Configuring_Acquisitions/170Managing_License_Terms" TargetMode="External"/><Relationship Id="rId4" Type="http://schemas.openxmlformats.org/officeDocument/2006/relationships/hyperlink" Target="https://knowledge.exlibrisgroup.com/Alma/Product_Documentation/010Alma_Online_Help_(English)/020Acquisitions/110Configuring_Acquisitions/160Configuring_Sections_Orde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20Acquisitions/090Acquisitions_Infrastructure/Managing_Licenses_and_Amendments#Adding_a_License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how-to-make-license-information-appear-in-primo-view-it-view-online-after-clicking-available-online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90Acquisitions_Infrastructure/Managing_Licenses_and_Amendments#Adding_ONIX-PL-Formatted_Licenses" TargetMode="External"/><Relationship Id="rId2" Type="http://schemas.openxmlformats.org/officeDocument/2006/relationships/hyperlink" Target="https://knowledge.exlibrisgroup.com/Alma/Product_Documentation/010Alma_Online_Help_(English)/020Acquisitions/030Acquisitions_Infrastructure/Managing_Licenses_and_Amendment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nowledge.exlibrisgroup.com/Alma/Product_Documentation/010Alma_Online_Help_(English)/020Acquisitions/090Acquisitions_Infrastructure/Managing_Licenses_and_Amendments#Loading_a_License_from_a_Templat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196533" cy="1305174"/>
          </a:xfrm>
        </p:spPr>
        <p:txBody>
          <a:bodyPr/>
          <a:lstStyle/>
          <a:p>
            <a:r>
              <a:rPr lang="fr-FR" dirty="0"/>
              <a:t>Acquisitions infrastructure - </a:t>
            </a:r>
            <a:r>
              <a:rPr lang="en-US" dirty="0"/>
              <a:t>Licenses and Amendments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Adding a License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230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BECC79-AC79-A58F-0965-C02547C5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479"/>
            <a:ext cx="6696744" cy="4383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06C251-53FD-CE1A-7131-49ADB0C4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08" y="843558"/>
            <a:ext cx="2520280" cy="1008111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Access the Licenses and Amendments page at Acquisitions &gt; Acquisitions Infrastructure &gt; Licenses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374BB-DCFC-7035-6B71-8E1CE1028942}"/>
              </a:ext>
            </a:extLst>
          </p:cNvPr>
          <p:cNvSpPr/>
          <p:nvPr/>
        </p:nvSpPr>
        <p:spPr>
          <a:xfrm>
            <a:off x="5094276" y="3307198"/>
            <a:ext cx="576064" cy="185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81026-381B-7138-6058-D913D64B85DD}"/>
              </a:ext>
            </a:extLst>
          </p:cNvPr>
          <p:cNvSpPr/>
          <p:nvPr/>
        </p:nvSpPr>
        <p:spPr>
          <a:xfrm>
            <a:off x="907908" y="1666380"/>
            <a:ext cx="639755" cy="401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60568-6448-7AE5-3332-2B5B1F84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835"/>
            <a:ext cx="9144000" cy="3275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06C251-53FD-CE1A-7131-49ADB0C4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08" y="843558"/>
            <a:ext cx="2520280" cy="57606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Filter the Licenses and Amendments page as desired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81026-381B-7138-6058-D913D64B85DD}"/>
              </a:ext>
            </a:extLst>
          </p:cNvPr>
          <p:cNvSpPr/>
          <p:nvPr/>
        </p:nvSpPr>
        <p:spPr>
          <a:xfrm>
            <a:off x="179512" y="1635647"/>
            <a:ext cx="374441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22150-B1C8-8DFF-5EA3-259916A473D2}"/>
              </a:ext>
            </a:extLst>
          </p:cNvPr>
          <p:cNvSpPr/>
          <p:nvPr/>
        </p:nvSpPr>
        <p:spPr>
          <a:xfrm>
            <a:off x="0" y="963518"/>
            <a:ext cx="1691680" cy="240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4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CA295-3B5C-8FBD-1CFA-ADA382BF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646"/>
            <a:ext cx="9144000" cy="23383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98C25D-E94F-30D2-4541-4D9FAFD2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sz="1800" dirty="0"/>
              <a:t>Note that it is also possible to access the “Licenses and Amendments” page by performing a search for licenses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9EBBAD-16A1-C2D0-BCC0-7B10A1B444F7}"/>
              </a:ext>
            </a:extLst>
          </p:cNvPr>
          <p:cNvSpPr/>
          <p:nvPr/>
        </p:nvSpPr>
        <p:spPr>
          <a:xfrm>
            <a:off x="0" y="2372943"/>
            <a:ext cx="1403648" cy="270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2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EB08BD-A018-0611-3D51-D3A3B429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982"/>
            <a:ext cx="9144000" cy="1875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225A-5070-2168-DB3C-64512FE5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Select “Add License &gt; Manually”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349FD5-7CE4-B049-982B-A6EAAEE80B55}"/>
              </a:ext>
            </a:extLst>
          </p:cNvPr>
          <p:cNvSpPr/>
          <p:nvPr/>
        </p:nvSpPr>
        <p:spPr>
          <a:xfrm>
            <a:off x="7596336" y="2031717"/>
            <a:ext cx="825669" cy="231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4446A8-34CE-D242-F438-F03A6DC77F84}"/>
              </a:ext>
            </a:extLst>
          </p:cNvPr>
          <p:cNvSpPr/>
          <p:nvPr/>
        </p:nvSpPr>
        <p:spPr>
          <a:xfrm>
            <a:off x="7596336" y="2731134"/>
            <a:ext cx="825669" cy="231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3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9C952-9CDC-2FAC-3274-27CFA222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241"/>
            <a:ext cx="9144000" cy="2568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225A-5070-2168-DB3C-64512FE5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The Summary tab on the License Details page appears.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349FD5-7CE4-B049-982B-A6EAAEE80B55}"/>
              </a:ext>
            </a:extLst>
          </p:cNvPr>
          <p:cNvSpPr/>
          <p:nvPr/>
        </p:nvSpPr>
        <p:spPr>
          <a:xfrm>
            <a:off x="1" y="1916978"/>
            <a:ext cx="611560" cy="306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1D5E4-1186-C00F-1EAA-CE8A6F64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702"/>
            <a:ext cx="9144000" cy="2554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225A-5070-2168-DB3C-64512FE5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30151"/>
          </a:xfrm>
        </p:spPr>
        <p:txBody>
          <a:bodyPr>
            <a:noAutofit/>
          </a:bodyPr>
          <a:lstStyle/>
          <a:p>
            <a:r>
              <a:rPr lang="en-US" sz="1800" dirty="0"/>
              <a:t>Enter the name of the license and license code. Select the start date of the license. These fields are mandatory.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349FD5-7CE4-B049-982B-A6EAAEE80B55}"/>
              </a:ext>
            </a:extLst>
          </p:cNvPr>
          <p:cNvSpPr/>
          <p:nvPr/>
        </p:nvSpPr>
        <p:spPr>
          <a:xfrm>
            <a:off x="827584" y="2297180"/>
            <a:ext cx="1440160" cy="323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1357F-8EC4-99B3-CD71-18C773F5B671}"/>
              </a:ext>
            </a:extLst>
          </p:cNvPr>
          <p:cNvSpPr/>
          <p:nvPr/>
        </p:nvSpPr>
        <p:spPr>
          <a:xfrm>
            <a:off x="4932040" y="2270090"/>
            <a:ext cx="1584176" cy="323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1D5E4-1186-C00F-1EAA-CE8A6F64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702"/>
            <a:ext cx="9144000" cy="2554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225A-5070-2168-DB3C-64512FE5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30151"/>
          </a:xfrm>
        </p:spPr>
        <p:txBody>
          <a:bodyPr>
            <a:noAutofit/>
          </a:bodyPr>
          <a:lstStyle/>
          <a:p>
            <a:r>
              <a:rPr lang="en-US" sz="1800" dirty="0"/>
              <a:t>A description of the fields on the Summary tab can be found in the “License Details (Additional Fields)” section of </a:t>
            </a:r>
            <a:r>
              <a:rPr lang="en-US" sz="1800" dirty="0">
                <a:hlinkClick r:id="rId3"/>
              </a:rPr>
              <a:t>Adding a License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E5023-3534-AC84-E638-00BD4338155F}"/>
              </a:ext>
            </a:extLst>
          </p:cNvPr>
          <p:cNvSpPr txBox="1"/>
          <p:nvPr/>
        </p:nvSpPr>
        <p:spPr>
          <a:xfrm>
            <a:off x="4283968" y="2067694"/>
            <a:ext cx="468052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will be an Active license.  </a:t>
            </a:r>
          </a:p>
          <a:p>
            <a:r>
              <a:rPr lang="en-US" sz="1400" dirty="0"/>
              <a:t>Other options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Active – The license is activated and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Deleted –Deleted.  Can be re-activated by selecting Edit in the row actions list and changing the license status value.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Draft – The license is created but not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Expired – "End date" is in the past (can be extended)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Retired – The license is no longer relevant</a:t>
            </a:r>
            <a:endParaRPr lang="en-IL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52E7F4-DAB5-0400-3E8B-A9AC7C602D03}"/>
              </a:ext>
            </a:extLst>
          </p:cNvPr>
          <p:cNvCxnSpPr/>
          <p:nvPr/>
        </p:nvCxnSpPr>
        <p:spPr>
          <a:xfrm flipH="1">
            <a:off x="1763688" y="2715766"/>
            <a:ext cx="25202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9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4DD52-AF7A-A6B1-9F30-A205E1D98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539"/>
            <a:ext cx="9144000" cy="3017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11198"/>
          </a:xfrm>
        </p:spPr>
        <p:txBody>
          <a:bodyPr>
            <a:normAutofit/>
          </a:bodyPr>
          <a:lstStyle/>
          <a:p>
            <a:r>
              <a:rPr lang="en-US" sz="1800" dirty="0"/>
              <a:t>In the License Terms tab, configure the terms of the license, such as its terms of use, restrictions, and perpetual rights. </a:t>
            </a:r>
          </a:p>
          <a:p>
            <a:r>
              <a:rPr lang="en-US" sz="1800" dirty="0"/>
              <a:t>For information on these terms, see </a:t>
            </a:r>
            <a:r>
              <a:rPr lang="en-US" sz="1800" dirty="0">
                <a:hlinkClick r:id="rId3" tooltip="Managing License Terms"/>
              </a:rPr>
              <a:t>List of License Term Types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9AFDB-E992-F7C5-2863-03B45DFB8EE8}"/>
              </a:ext>
            </a:extLst>
          </p:cNvPr>
          <p:cNvSpPr/>
          <p:nvPr/>
        </p:nvSpPr>
        <p:spPr>
          <a:xfrm>
            <a:off x="611560" y="2139702"/>
            <a:ext cx="79208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5F7DE-4A01-95BF-77D6-059964EFF53A}"/>
              </a:ext>
            </a:extLst>
          </p:cNvPr>
          <p:cNvSpPr txBox="1"/>
          <p:nvPr/>
        </p:nvSpPr>
        <p:spPr>
          <a:xfrm>
            <a:off x="5148064" y="3363838"/>
            <a:ext cx="3816424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sections and fields in this tab represent a subset of the full set. </a:t>
            </a:r>
          </a:p>
          <a:p>
            <a:r>
              <a:rPr lang="en-US" sz="1400" dirty="0"/>
              <a:t>An Acquisitions Administrator can configure which fields appear and in which order; for more information, see </a:t>
            </a:r>
            <a:r>
              <a:rPr lang="en-US" sz="1400" dirty="0">
                <a:hlinkClick r:id="rId4" tooltip="Configuring License Sections Order"/>
              </a:rPr>
              <a:t>Configuring Sections Order</a:t>
            </a:r>
            <a:r>
              <a:rPr lang="en-US" sz="1400" dirty="0"/>
              <a:t> and </a:t>
            </a:r>
            <a:r>
              <a:rPr lang="en-US" sz="1400" dirty="0">
                <a:hlinkClick r:id="rId5" tooltip="Managing License Terms"/>
              </a:rPr>
              <a:t>Managing License Terms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008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232248"/>
          </a:xfrm>
        </p:spPr>
        <p:txBody>
          <a:bodyPr>
            <a:normAutofit/>
          </a:bodyPr>
          <a:lstStyle/>
          <a:p>
            <a:r>
              <a:rPr lang="en-US" sz="1800" dirty="0"/>
              <a:t>We will now look at the “Inventory” tab.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When the license is first created the Inventory tab is empty.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Inventory tab is populated only if the license is associated with an activated electronic resource.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demonstrative purposes, the license has already been associated with four electronic collections and one portfolio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253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Roles for managing Licenses and Amendments</a:t>
            </a:r>
          </a:p>
          <a:p>
            <a:r>
              <a:rPr lang="en-US" dirty="0"/>
              <a:t>Adding a License </a:t>
            </a:r>
          </a:p>
          <a:p>
            <a:r>
              <a:rPr lang="en-US" dirty="0"/>
              <a:t>Adding an Amendment to a License</a:t>
            </a:r>
          </a:p>
          <a:p>
            <a:r>
              <a:rPr lang="en-US" dirty="0"/>
              <a:t>Associating a license to an electronic resource</a:t>
            </a:r>
          </a:p>
          <a:p>
            <a:r>
              <a:rPr lang="en-US" dirty="0"/>
              <a:t>Displaying the license information in discovery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06D79B-377F-39FE-1344-B425ADB6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275"/>
            <a:ext cx="9144000" cy="3481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 License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3DF9E-B880-6F54-B695-B6E6EB9DA1FA}"/>
              </a:ext>
            </a:extLst>
          </p:cNvPr>
          <p:cNvSpPr/>
          <p:nvPr/>
        </p:nvSpPr>
        <p:spPr>
          <a:xfrm>
            <a:off x="1435452" y="1335116"/>
            <a:ext cx="648072" cy="269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6453E6-653A-862B-37CF-2415BA6FACD0}"/>
              </a:ext>
            </a:extLst>
          </p:cNvPr>
          <p:cNvSpPr/>
          <p:nvPr/>
        </p:nvSpPr>
        <p:spPr>
          <a:xfrm>
            <a:off x="158538" y="2405406"/>
            <a:ext cx="3405350" cy="8324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CF882E-8242-838F-E35E-0902F48C6F81}"/>
              </a:ext>
            </a:extLst>
          </p:cNvPr>
          <p:cNvSpPr/>
          <p:nvPr/>
        </p:nvSpPr>
        <p:spPr>
          <a:xfrm>
            <a:off x="194562" y="4155926"/>
            <a:ext cx="3369326" cy="3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1755E-C4A9-A110-F87E-4608C72BF147}"/>
              </a:ext>
            </a:extLst>
          </p:cNvPr>
          <p:cNvSpPr txBox="1"/>
          <p:nvPr/>
        </p:nvSpPr>
        <p:spPr>
          <a:xfrm>
            <a:off x="5364088" y="2283718"/>
            <a:ext cx="302433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staff user can access the Electronic Collection Editor and Electronic Portfolio Editor by selecting the links to the electronic collection or portfolio.</a:t>
            </a:r>
          </a:p>
        </p:txBody>
      </p:sp>
    </p:spTree>
    <p:extLst>
      <p:ext uri="{BB962C8B-B14F-4D97-AF65-F5344CB8AC3E}">
        <p14:creationId xmlns:p14="http://schemas.microsoft.com/office/powerpoint/2010/main" val="58838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Adding an Amendment to a License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7181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It is possible to create amendments to existing licenses.</a:t>
            </a:r>
          </a:p>
          <a:p>
            <a:r>
              <a:rPr lang="en-US" sz="1800" dirty="0"/>
              <a:t>Amendments modify the properties of the base license.</a:t>
            </a:r>
          </a:p>
          <a:p>
            <a:r>
              <a:rPr lang="en-US" sz="1800" dirty="0"/>
              <a:t>Amendments added to a license override the base license.</a:t>
            </a:r>
          </a:p>
          <a:p>
            <a:r>
              <a:rPr lang="en-US" sz="1800" dirty="0"/>
              <a:t>If an amendment is created, the license code must be modified (this is because the license code is unique to each license/amendment). </a:t>
            </a:r>
          </a:p>
        </p:txBody>
      </p:sp>
    </p:spTree>
    <p:extLst>
      <p:ext uri="{BB962C8B-B14F-4D97-AF65-F5344CB8AC3E}">
        <p14:creationId xmlns:p14="http://schemas.microsoft.com/office/powerpoint/2010/main" val="98003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 add an amendment to a license: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On the Licenses and Amendments page select Create Amendment in the row actions list for the license you want to amend. The Summary tab on the License Details page appears.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Enter a name and a unique license code for the amended license.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Edit the remaining fields in this tab as required. For more information on these fields, see </a:t>
            </a:r>
            <a:r>
              <a:rPr lang="en-US" sz="1800" dirty="0">
                <a:hlinkClick r:id="rId2"/>
              </a:rPr>
              <a:t>Adding a License</a:t>
            </a:r>
            <a:r>
              <a:rPr lang="en-US" sz="1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 the License Terms tab, modify the terms of the amended license, as required.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015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7353B-EF48-3375-3399-25812AB5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484"/>
            <a:ext cx="9144000" cy="1538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License “A. Chen Publishing” currently does not have an amendment 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131D2-49D7-E423-EDC7-27060C6A60D4}"/>
              </a:ext>
            </a:extLst>
          </p:cNvPr>
          <p:cNvSpPr/>
          <p:nvPr/>
        </p:nvSpPr>
        <p:spPr>
          <a:xfrm>
            <a:off x="2123728" y="2098430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5BDA6-FFC2-C56A-2EDA-F3F20F874380}"/>
              </a:ext>
            </a:extLst>
          </p:cNvPr>
          <p:cNvSpPr/>
          <p:nvPr/>
        </p:nvSpPr>
        <p:spPr>
          <a:xfrm>
            <a:off x="3275856" y="2859781"/>
            <a:ext cx="1080120" cy="481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4676B0-7DCB-3700-EBDC-87AD1D12417A}"/>
              </a:ext>
            </a:extLst>
          </p:cNvPr>
          <p:cNvSpPr/>
          <p:nvPr/>
        </p:nvSpPr>
        <p:spPr>
          <a:xfrm>
            <a:off x="8123444" y="1957266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7353B-EF48-3375-3399-25812AB5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1538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We can add an Amendment here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131D2-49D7-E423-EDC7-27060C6A60D4}"/>
              </a:ext>
            </a:extLst>
          </p:cNvPr>
          <p:cNvSpPr/>
          <p:nvPr/>
        </p:nvSpPr>
        <p:spPr>
          <a:xfrm>
            <a:off x="2123728" y="1571552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5BDA6-FFC2-C56A-2EDA-F3F20F874380}"/>
              </a:ext>
            </a:extLst>
          </p:cNvPr>
          <p:cNvSpPr/>
          <p:nvPr/>
        </p:nvSpPr>
        <p:spPr>
          <a:xfrm>
            <a:off x="5868144" y="1859584"/>
            <a:ext cx="864096" cy="342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8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A3EB96-1F17-A1B7-01D0-FA20E780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930"/>
            <a:ext cx="9144000" cy="2583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We can also add an Amendment here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131D2-49D7-E423-EDC7-27060C6A60D4}"/>
              </a:ext>
            </a:extLst>
          </p:cNvPr>
          <p:cNvSpPr/>
          <p:nvPr/>
        </p:nvSpPr>
        <p:spPr>
          <a:xfrm>
            <a:off x="8028384" y="2980746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0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6A592D-359E-28B3-11EA-F82C0B9D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803"/>
            <a:ext cx="9144000" cy="2039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As stated, the code must be changed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5BDA6-FFC2-C56A-2EDA-F3F20F874380}"/>
              </a:ext>
            </a:extLst>
          </p:cNvPr>
          <p:cNvSpPr/>
          <p:nvPr/>
        </p:nvSpPr>
        <p:spPr>
          <a:xfrm>
            <a:off x="7668344" y="1688453"/>
            <a:ext cx="1224136" cy="342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47C13C-1A86-C5FD-EDAD-DEC4E2D58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129"/>
            <a:ext cx="9144000" cy="2498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712968" cy="1080119"/>
          </a:xfrm>
        </p:spPr>
        <p:txBody>
          <a:bodyPr>
            <a:noAutofit/>
          </a:bodyPr>
          <a:lstStyle/>
          <a:p>
            <a:r>
              <a:rPr lang="en-US" sz="1800" dirty="0"/>
              <a:t>We changed the code from ACHEN_LICENSE to ACHEN_LICENSE_AMENDMENT.</a:t>
            </a:r>
          </a:p>
          <a:p>
            <a:r>
              <a:rPr lang="en-US" sz="1800" dirty="0"/>
              <a:t>We changed the name from “A. Chen Publishing” to “A. Chen Publishing Amendment”.</a:t>
            </a:r>
          </a:p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5BDA6-FFC2-C56A-2EDA-F3F20F874380}"/>
              </a:ext>
            </a:extLst>
          </p:cNvPr>
          <p:cNvSpPr/>
          <p:nvPr/>
        </p:nvSpPr>
        <p:spPr>
          <a:xfrm>
            <a:off x="4932040" y="2643758"/>
            <a:ext cx="2304256" cy="342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4BCBBB-2253-76CC-0D4D-FDA548F7D78A}"/>
              </a:ext>
            </a:extLst>
          </p:cNvPr>
          <p:cNvSpPr/>
          <p:nvPr/>
        </p:nvSpPr>
        <p:spPr>
          <a:xfrm>
            <a:off x="827584" y="2643758"/>
            <a:ext cx="2304256" cy="342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391C9-0C87-09EF-AC2C-C6FA4D7F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602"/>
            <a:ext cx="9144000" cy="23963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712968" cy="648071"/>
          </a:xfrm>
        </p:spPr>
        <p:txBody>
          <a:bodyPr>
            <a:noAutofit/>
          </a:bodyPr>
          <a:lstStyle/>
          <a:p>
            <a:r>
              <a:rPr lang="en-US" sz="1800" dirty="0"/>
              <a:t>In the License Terms tab, we will modify the terms of the amendment as needed.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60706-ABB8-C550-65FA-C128175D58B4}"/>
              </a:ext>
            </a:extLst>
          </p:cNvPr>
          <p:cNvSpPr/>
          <p:nvPr/>
        </p:nvSpPr>
        <p:spPr>
          <a:xfrm>
            <a:off x="683568" y="2067694"/>
            <a:ext cx="720080" cy="342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7FF45-D417-E8B2-1BE3-2A2EDA665E54}"/>
              </a:ext>
            </a:extLst>
          </p:cNvPr>
          <p:cNvSpPr txBox="1"/>
          <p:nvPr/>
        </p:nvSpPr>
        <p:spPr>
          <a:xfrm>
            <a:off x="4049486" y="3890233"/>
            <a:ext cx="230425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change the “Database protection override clause to “No”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22365D-342E-D709-32E5-B40799CDFE9D}"/>
              </a:ext>
            </a:extLst>
          </p:cNvPr>
          <p:cNvCxnSpPr>
            <a:cxnSpLocks/>
          </p:cNvCxnSpPr>
          <p:nvPr/>
        </p:nvCxnSpPr>
        <p:spPr>
          <a:xfrm flipH="1" flipV="1">
            <a:off x="3344930" y="3438125"/>
            <a:ext cx="704556" cy="5040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9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9300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A0E568-CC65-F87E-9797-9402D0B6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927"/>
            <a:ext cx="9144000" cy="2437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712968" cy="648071"/>
          </a:xfrm>
        </p:spPr>
        <p:txBody>
          <a:bodyPr>
            <a:noAutofit/>
          </a:bodyPr>
          <a:lstStyle/>
          <a:p>
            <a:r>
              <a:rPr lang="en-US" sz="1800" dirty="0"/>
              <a:t>Here we have changed the “Database protection override clause” from “Yes” to “No”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60706-ABB8-C550-65FA-C128175D58B4}"/>
              </a:ext>
            </a:extLst>
          </p:cNvPr>
          <p:cNvSpPr/>
          <p:nvPr/>
        </p:nvSpPr>
        <p:spPr>
          <a:xfrm>
            <a:off x="683568" y="1995686"/>
            <a:ext cx="720080" cy="342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FA64DB-7ED4-3D94-EE69-EFD1204F7061}"/>
              </a:ext>
            </a:extLst>
          </p:cNvPr>
          <p:cNvSpPr/>
          <p:nvPr/>
        </p:nvSpPr>
        <p:spPr>
          <a:xfrm>
            <a:off x="2915816" y="3219822"/>
            <a:ext cx="432048" cy="2702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7705E7-D11D-2576-FC75-ACDCB6055370}"/>
              </a:ext>
            </a:extLst>
          </p:cNvPr>
          <p:cNvSpPr/>
          <p:nvPr/>
        </p:nvSpPr>
        <p:spPr>
          <a:xfrm>
            <a:off x="8748464" y="1670980"/>
            <a:ext cx="395536" cy="252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01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193FE-D7DA-0985-7C0E-A672B873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623"/>
            <a:ext cx="9144000" cy="17822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712968" cy="648071"/>
          </a:xfrm>
        </p:spPr>
        <p:txBody>
          <a:bodyPr>
            <a:noAutofit/>
          </a:bodyPr>
          <a:lstStyle/>
          <a:p>
            <a:r>
              <a:rPr lang="en-US" sz="1800" dirty="0"/>
              <a:t>Now we have both a license and an amendment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FA64DB-7ED4-3D94-EE69-EFD1204F7061}"/>
              </a:ext>
            </a:extLst>
          </p:cNvPr>
          <p:cNvSpPr/>
          <p:nvPr/>
        </p:nvSpPr>
        <p:spPr>
          <a:xfrm>
            <a:off x="3347864" y="2947159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60CD9-90F2-EDE3-037E-B595F4A4DC21}"/>
              </a:ext>
            </a:extLst>
          </p:cNvPr>
          <p:cNvSpPr/>
          <p:nvPr/>
        </p:nvSpPr>
        <p:spPr>
          <a:xfrm>
            <a:off x="3347864" y="3235190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A79486-F232-E8B7-1737-8F2DBED2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551"/>
            <a:ext cx="9144000" cy="300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712968" cy="648071"/>
          </a:xfrm>
        </p:spPr>
        <p:txBody>
          <a:bodyPr>
            <a:noAutofit/>
          </a:bodyPr>
          <a:lstStyle/>
          <a:p>
            <a:r>
              <a:rPr lang="en-US" sz="1800" dirty="0"/>
              <a:t>If we edit the license, we can see that it has an amendment, and we can edit the amendment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FA64DB-7ED4-3D94-EE69-EFD1204F7061}"/>
              </a:ext>
            </a:extLst>
          </p:cNvPr>
          <p:cNvSpPr/>
          <p:nvPr/>
        </p:nvSpPr>
        <p:spPr>
          <a:xfrm>
            <a:off x="2627784" y="1923678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60CD9-90F2-EDE3-037E-B595F4A4DC21}"/>
              </a:ext>
            </a:extLst>
          </p:cNvPr>
          <p:cNvSpPr/>
          <p:nvPr/>
        </p:nvSpPr>
        <p:spPr>
          <a:xfrm>
            <a:off x="7956376" y="3363838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68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2DC01-1D42-8121-C0E6-50443145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786"/>
            <a:ext cx="9144000" cy="2444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an Amendment to a License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66255-8C1A-175C-2675-305080CF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1551"/>
            <a:ext cx="8712968" cy="648071"/>
          </a:xfrm>
        </p:spPr>
        <p:txBody>
          <a:bodyPr>
            <a:noAutofit/>
          </a:bodyPr>
          <a:lstStyle/>
          <a:p>
            <a:r>
              <a:rPr lang="en-US" sz="1800" dirty="0"/>
              <a:t>In the amendment “License Terms” tab we can see if the term is from the license (base) or from the amendment.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FA64DB-7ED4-3D94-EE69-EFD1204F7061}"/>
              </a:ext>
            </a:extLst>
          </p:cNvPr>
          <p:cNvSpPr/>
          <p:nvPr/>
        </p:nvSpPr>
        <p:spPr>
          <a:xfrm>
            <a:off x="683568" y="1995686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60CD9-90F2-EDE3-037E-B595F4A4DC21}"/>
              </a:ext>
            </a:extLst>
          </p:cNvPr>
          <p:cNvSpPr/>
          <p:nvPr/>
        </p:nvSpPr>
        <p:spPr>
          <a:xfrm>
            <a:off x="7524328" y="3219822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2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Associating a license to an electronic resource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39316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Associating a license to an electronic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A license can be associated to an electronic resource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From within the electronic resource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 the POL of the electronic resource</a:t>
            </a:r>
          </a:p>
        </p:txBody>
      </p:sp>
    </p:spTree>
    <p:extLst>
      <p:ext uri="{BB962C8B-B14F-4D97-AF65-F5344CB8AC3E}">
        <p14:creationId xmlns:p14="http://schemas.microsoft.com/office/powerpoint/2010/main" val="3128039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4823EA-F76B-76D3-CC56-E6CE0079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03272"/>
            <a:ext cx="7236296" cy="3385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Associating a license to an electronic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39961"/>
          </a:xfrm>
        </p:spPr>
        <p:txBody>
          <a:bodyPr>
            <a:noAutofit/>
          </a:bodyPr>
          <a:lstStyle/>
          <a:p>
            <a:r>
              <a:rPr lang="en-US" sz="1800" dirty="0"/>
              <a:t>In the electronic collection “Resources about libraries in Taiwan” we have associated the license “A. Chen Publishing” to the resource.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1531314" y="4370235"/>
            <a:ext cx="1080120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3BD3A-9F61-5D4E-7FB6-B0D5E7DE9330}"/>
              </a:ext>
            </a:extLst>
          </p:cNvPr>
          <p:cNvSpPr/>
          <p:nvPr/>
        </p:nvSpPr>
        <p:spPr>
          <a:xfrm>
            <a:off x="2076914" y="1721238"/>
            <a:ext cx="432048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1538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0BE51E-1280-B78E-6446-F6492207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15" y="1387658"/>
            <a:ext cx="7232904" cy="3395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Associating a license to an electronic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399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could have instead associated the license A. Chen Publishing </a:t>
            </a:r>
            <a:r>
              <a:rPr lang="en-US" b="1" dirty="0"/>
              <a:t>Amendment</a:t>
            </a:r>
            <a:r>
              <a:rPr lang="en-US" dirty="0"/>
              <a:t>” to the resource.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1532269" y="4299941"/>
            <a:ext cx="1655230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3BD3A-9F61-5D4E-7FB6-B0D5E7DE9330}"/>
              </a:ext>
            </a:extLst>
          </p:cNvPr>
          <p:cNvSpPr/>
          <p:nvPr/>
        </p:nvSpPr>
        <p:spPr>
          <a:xfrm>
            <a:off x="2123728" y="1689434"/>
            <a:ext cx="432048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D1D85D-B608-DF1F-DB61-3C8E68B79233}"/>
              </a:ext>
            </a:extLst>
          </p:cNvPr>
          <p:cNvSpPr/>
          <p:nvPr/>
        </p:nvSpPr>
        <p:spPr>
          <a:xfrm>
            <a:off x="2611435" y="4371950"/>
            <a:ext cx="432048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5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F68FA-F3A5-7387-5AFC-7464EDB6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1511"/>
            <a:ext cx="7092280" cy="3361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Associating a license to an electronic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399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could have instead associated the license A. Chen Publishing” to a POL of an electronic resource.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1259632" y="3795886"/>
            <a:ext cx="288032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2208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1A8E93-EFD4-7CBB-FE95-3563FC5B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33" y="1306914"/>
            <a:ext cx="6948264" cy="3443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Associating a license to an electronic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39961"/>
          </a:xfrm>
        </p:spPr>
        <p:txBody>
          <a:bodyPr>
            <a:normAutofit/>
          </a:bodyPr>
          <a:lstStyle/>
          <a:p>
            <a:r>
              <a:rPr lang="en-US" sz="2200" dirty="0"/>
              <a:t>The electronic collection inherits the license from the POL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1475656" y="4461913"/>
            <a:ext cx="1728192" cy="306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AC2019-F9F6-93A2-5A9E-D2A3A2D80170}"/>
              </a:ext>
            </a:extLst>
          </p:cNvPr>
          <p:cNvSpPr/>
          <p:nvPr/>
        </p:nvSpPr>
        <p:spPr>
          <a:xfrm>
            <a:off x="2195736" y="1619531"/>
            <a:ext cx="432048" cy="232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75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Many electronic resources require licenses from the vendors that provide the resources. </a:t>
            </a:r>
          </a:p>
          <a:p>
            <a:r>
              <a:rPr lang="en-US" sz="1800" dirty="0"/>
              <a:t>Alma enables the institution to enter license information for tracking and informational purposes.</a:t>
            </a:r>
          </a:p>
          <a:p>
            <a:r>
              <a:rPr lang="en-US" sz="1800" dirty="0"/>
              <a:t>It is possible to enter both license information and amendments. </a:t>
            </a:r>
          </a:p>
          <a:p>
            <a:r>
              <a:rPr lang="en-US" sz="1800" dirty="0"/>
              <a:t>A license is associated with an activated electronic resource in the local inventory on the Repository Search page, or on the PO Line Summary page of the purchasing workflow </a:t>
            </a:r>
          </a:p>
          <a:p>
            <a:r>
              <a:rPr lang="en-US" sz="1800" dirty="0"/>
              <a:t>Licenses are managed on the Licenses and Amendments page which is accessed at Acquisitions &gt; Acquisitions Infrastructure &gt; Licenses.</a:t>
            </a:r>
          </a:p>
        </p:txBody>
      </p:sp>
    </p:spTree>
    <p:extLst>
      <p:ext uri="{BB962C8B-B14F-4D97-AF65-F5344CB8AC3E}">
        <p14:creationId xmlns:p14="http://schemas.microsoft.com/office/powerpoint/2010/main" val="1854798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Displaying the license information in discovery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69243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6987D9-83F1-F5D9-E7FF-343C90CE9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12" y="1524684"/>
            <a:ext cx="7232904" cy="3374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Displaying the license information in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2200" dirty="0"/>
              <a:t>As we already saw, the electronic collection “Resources about libraries in Taiwan” has the license “A. Chen Publishing”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7C235-3AAA-113F-4C3D-31A70E83C351}"/>
              </a:ext>
            </a:extLst>
          </p:cNvPr>
          <p:cNvSpPr/>
          <p:nvPr/>
        </p:nvSpPr>
        <p:spPr>
          <a:xfrm>
            <a:off x="1763688" y="4477922"/>
            <a:ext cx="1080120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D5DA8-0095-A65C-7DA7-46987ACCD029}"/>
              </a:ext>
            </a:extLst>
          </p:cNvPr>
          <p:cNvSpPr/>
          <p:nvPr/>
        </p:nvSpPr>
        <p:spPr>
          <a:xfrm>
            <a:off x="2267744" y="1843562"/>
            <a:ext cx="432048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9829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075BC5-4C8B-BD57-B84F-9491D715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05"/>
            <a:ext cx="9144000" cy="3040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Displaying the license information in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/>
              <a:t>One of the portfolios in electronic collection “Resources about libraries in Taiwan” is “Find Your Subject Librarian | </a:t>
            </a:r>
            <a:r>
              <a:rPr lang="ja-JP" altLang="en-US" sz="1800" dirty="0"/>
              <a:t>國立臺灣大學圖書館</a:t>
            </a:r>
            <a:r>
              <a:rPr lang="en-US" sz="1800" dirty="0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7C235-3AAA-113F-4C3D-31A70E83C351}"/>
              </a:ext>
            </a:extLst>
          </p:cNvPr>
          <p:cNvSpPr/>
          <p:nvPr/>
        </p:nvSpPr>
        <p:spPr>
          <a:xfrm>
            <a:off x="755576" y="2843879"/>
            <a:ext cx="2664296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6911A-2257-CC75-7A4D-86D031566793}"/>
              </a:ext>
            </a:extLst>
          </p:cNvPr>
          <p:cNvSpPr/>
          <p:nvPr/>
        </p:nvSpPr>
        <p:spPr>
          <a:xfrm>
            <a:off x="755576" y="3059903"/>
            <a:ext cx="1368152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6264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7995D2-60CD-5A75-88E3-82DADD47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041501"/>
            <a:ext cx="2457450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Displaying the license information in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088232"/>
          </a:xfrm>
        </p:spPr>
        <p:txBody>
          <a:bodyPr>
            <a:noAutofit/>
          </a:bodyPr>
          <a:lstStyle/>
          <a:p>
            <a:r>
              <a:rPr lang="en-US" sz="1800" dirty="0"/>
              <a:t>If we want the user in discovery to see license information when he or she accesses “Find Your Subject Librarian | </a:t>
            </a:r>
            <a:r>
              <a:rPr lang="ja-JP" altLang="en-US" sz="1800" dirty="0"/>
              <a:t>國立臺灣大學圖書館</a:t>
            </a:r>
            <a:r>
              <a:rPr lang="en-US" sz="1800" dirty="0"/>
              <a:t>” then we need to check “Enable Display of License Information” at “Configuration &gt; Fulfillment &gt; Discovery Interface Display Logic &gt; Other settings”.</a:t>
            </a:r>
          </a:p>
          <a:p>
            <a:r>
              <a:rPr lang="en-US" sz="1800" dirty="0"/>
              <a:t>See also </a:t>
            </a:r>
            <a:r>
              <a:rPr lang="en-US" sz="1800" dirty="0">
                <a:hlinkClick r:id="rId3"/>
              </a:rPr>
              <a:t>How to make license information appear in Primo View It (View Online) after clicking Available Online</a:t>
            </a:r>
            <a:r>
              <a:rPr lang="en-US" sz="18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7C235-3AAA-113F-4C3D-31A70E83C351}"/>
              </a:ext>
            </a:extLst>
          </p:cNvPr>
          <p:cNvSpPr/>
          <p:nvPr/>
        </p:nvSpPr>
        <p:spPr>
          <a:xfrm>
            <a:off x="3419872" y="3676875"/>
            <a:ext cx="2160240" cy="441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3672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0120DD-46B4-7E25-EA52-19C8D285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85962"/>
            <a:ext cx="8572500" cy="1171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Displaying the license information in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A user has found the record in discovery and will click “Available Online”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7C235-3AAA-113F-4C3D-31A70E83C351}"/>
              </a:ext>
            </a:extLst>
          </p:cNvPr>
          <p:cNvSpPr/>
          <p:nvPr/>
        </p:nvSpPr>
        <p:spPr>
          <a:xfrm>
            <a:off x="1331640" y="2736082"/>
            <a:ext cx="1656184" cy="267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55234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81F107-775C-C2B3-D361-D8E7ADBB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10233"/>
            <a:ext cx="7886700" cy="3133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Displaying the license information in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The user has a link to view the license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7C235-3AAA-113F-4C3D-31A70E83C351}"/>
              </a:ext>
            </a:extLst>
          </p:cNvPr>
          <p:cNvSpPr/>
          <p:nvPr/>
        </p:nvSpPr>
        <p:spPr>
          <a:xfrm>
            <a:off x="6372200" y="2129856"/>
            <a:ext cx="1152128" cy="441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16559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7C956-D165-B51A-8D5B-3883DDC5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86218"/>
            <a:ext cx="5566196" cy="3478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Displaying the license information in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After clicking the link, the user views the license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A1517-254B-535B-BCCC-1E65B023D431}"/>
              </a:ext>
            </a:extLst>
          </p:cNvPr>
          <p:cNvSpPr txBox="1"/>
          <p:nvPr/>
        </p:nvSpPr>
        <p:spPr>
          <a:xfrm>
            <a:off x="5508104" y="2283718"/>
            <a:ext cx="2736304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it is possible to configure which terms from the license will appear here at “Configuration &gt; Acquisitions &gt; Licenses &gt; Manage License Terms”</a:t>
            </a:r>
          </a:p>
        </p:txBody>
      </p:sp>
    </p:spTree>
    <p:extLst>
      <p:ext uri="{BB962C8B-B14F-4D97-AF65-F5344CB8AC3E}">
        <p14:creationId xmlns:p14="http://schemas.microsoft.com/office/powerpoint/2010/main" val="1506662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license is used for informational purposes only.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Alma's functionality does not change based on license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example, Alma does not restrict access to resources if a license is not present or if it expires.</a:t>
            </a:r>
          </a:p>
        </p:txBody>
      </p:sp>
    </p:spTree>
    <p:extLst>
      <p:ext uri="{BB962C8B-B14F-4D97-AF65-F5344CB8AC3E}">
        <p14:creationId xmlns:p14="http://schemas.microsoft.com/office/powerpoint/2010/main" val="320161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general information about licenses see also </a:t>
            </a:r>
            <a:r>
              <a:rPr lang="en-US" sz="1800" dirty="0">
                <a:hlinkClick r:id="rId2"/>
              </a:rPr>
              <a:t>Managing Licenses and Amendments</a:t>
            </a:r>
            <a:endParaRPr lang="en-US" sz="1800" dirty="0"/>
          </a:p>
          <a:p>
            <a:r>
              <a:rPr lang="en-US" sz="1800" dirty="0"/>
              <a:t>In this presentation we will show how to add a license manually.</a:t>
            </a:r>
          </a:p>
          <a:p>
            <a:r>
              <a:rPr lang="en-US" sz="1800" dirty="0"/>
              <a:t>For information about adding a license from an ONIX-PL file, see </a:t>
            </a:r>
            <a:r>
              <a:rPr lang="en-US" sz="1800" dirty="0">
                <a:hlinkClick r:id="rId3" tooltip="Managing Licenses and Amendments"/>
              </a:rPr>
              <a:t>Adding ONIX-PL-Formatted Licenses</a:t>
            </a:r>
            <a:r>
              <a:rPr lang="en-US" sz="18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information about adding a license from a template, see </a:t>
            </a:r>
            <a:r>
              <a:rPr lang="en-US" sz="1800" dirty="0">
                <a:hlinkClick r:id="rId4" tooltip="https://knowledge.exlibrisgroup.com/Alma/Product_Documentation/010Alma_Online_Help_(English)/020Acquisitions/090Acquisitions_Infrastructure/050Managing_Licenses_and_Amendments#Loading_a_License_from_a_Template"/>
              </a:rPr>
              <a:t>Loading a License from a Template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10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Roles for managing Licenses and Amendments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5658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for managing Licenses and Amendments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view licenses and license amendments, the staff user must have one of the following roles: </a:t>
            </a:r>
          </a:p>
          <a:p>
            <a:pPr lvl="1"/>
            <a:r>
              <a:rPr lang="en-US" dirty="0"/>
              <a:t>License Manager</a:t>
            </a:r>
          </a:p>
          <a:p>
            <a:pPr lvl="1"/>
            <a:r>
              <a:rPr lang="en-US" dirty="0"/>
              <a:t>License Viewer</a:t>
            </a:r>
          </a:p>
          <a:p>
            <a:pPr lvl="1"/>
            <a:r>
              <a:rPr lang="en-US" dirty="0"/>
              <a:t>Selector</a:t>
            </a:r>
          </a:p>
          <a:p>
            <a:pPr lvl="1"/>
            <a:r>
              <a:rPr lang="en-US" dirty="0"/>
              <a:t>Purchasing Operator</a:t>
            </a:r>
          </a:p>
          <a:p>
            <a:pPr lvl="1"/>
            <a:r>
              <a:rPr lang="en-US" dirty="0"/>
              <a:t>Purchasing Manager</a:t>
            </a:r>
          </a:p>
          <a:p>
            <a:r>
              <a:rPr lang="en-US" sz="2000" dirty="0"/>
              <a:t>To manage licenses, license amendments, and create license templates the staff user must have the following role:</a:t>
            </a:r>
          </a:p>
          <a:p>
            <a:pPr lvl="1"/>
            <a:r>
              <a:rPr lang="en-US" dirty="0"/>
              <a:t>License Manager</a:t>
            </a:r>
          </a:p>
        </p:txBody>
      </p:sp>
    </p:spTree>
    <p:extLst>
      <p:ext uri="{BB962C8B-B14F-4D97-AF65-F5344CB8AC3E}">
        <p14:creationId xmlns:p14="http://schemas.microsoft.com/office/powerpoint/2010/main" val="144570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E03F5E-2D27-95CF-AF81-6AE54A6F7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5" y="2420863"/>
            <a:ext cx="8582025" cy="942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DDA1E-9EA8-D87C-E185-169BEFE5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11" y="1481916"/>
            <a:ext cx="8572500" cy="87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for managing Licenses and Amendments</a:t>
            </a:r>
          </a:p>
        </p:txBody>
      </p:sp>
    </p:spTree>
    <p:extLst>
      <p:ext uri="{BB962C8B-B14F-4D97-AF65-F5344CB8AC3E}">
        <p14:creationId xmlns:p14="http://schemas.microsoft.com/office/powerpoint/2010/main" val="196134447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3199</TotalTime>
  <Words>1444</Words>
  <Application>Microsoft Office PowerPoint</Application>
  <PresentationFormat>On-screen Show (16:9)</PresentationFormat>
  <Paragraphs>135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IGeLU_2016_16X9 (1)</vt:lpstr>
      <vt:lpstr>Acquisitions infrastructure - Licenses and Amendments</vt:lpstr>
      <vt:lpstr>PowerPoint Presentation</vt:lpstr>
      <vt:lpstr>Introduction</vt:lpstr>
      <vt:lpstr>Introduction</vt:lpstr>
      <vt:lpstr>Introduction</vt:lpstr>
      <vt:lpstr>Introduction</vt:lpstr>
      <vt:lpstr>Roles for managing Licenses and Amendments</vt:lpstr>
      <vt:lpstr>Roles for managing Licenses and Amendments</vt:lpstr>
      <vt:lpstr>Roles for managing Licenses and Amendments</vt:lpstr>
      <vt:lpstr>Adding a License </vt:lpstr>
      <vt:lpstr>Adding a License </vt:lpstr>
      <vt:lpstr>Adding a License </vt:lpstr>
      <vt:lpstr>Adding a License </vt:lpstr>
      <vt:lpstr>Adding a License </vt:lpstr>
      <vt:lpstr>Adding a License </vt:lpstr>
      <vt:lpstr>Adding a License </vt:lpstr>
      <vt:lpstr>Adding a License </vt:lpstr>
      <vt:lpstr>Adding a License </vt:lpstr>
      <vt:lpstr>Adding a License </vt:lpstr>
      <vt:lpstr>Adding a License 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Adding an Amendment to a License</vt:lpstr>
      <vt:lpstr>Associating a license to an electronic resource</vt:lpstr>
      <vt:lpstr>Associating a license to an electronic resource</vt:lpstr>
      <vt:lpstr>Associating a license to an electronic resource</vt:lpstr>
      <vt:lpstr>Associating a license to an electronic resource</vt:lpstr>
      <vt:lpstr>Associating a license to an electronic resource</vt:lpstr>
      <vt:lpstr>Associating a license to an electronic resource</vt:lpstr>
      <vt:lpstr>Displaying the license information in discovery</vt:lpstr>
      <vt:lpstr>Displaying the license information in discovery</vt:lpstr>
      <vt:lpstr>Displaying the license information in discovery</vt:lpstr>
      <vt:lpstr>Displaying the license information in discovery</vt:lpstr>
      <vt:lpstr>Displaying the license information in discovery</vt:lpstr>
      <vt:lpstr>Displaying the license information in discovery</vt:lpstr>
      <vt:lpstr>Displaying the license information in discovery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45</cp:revision>
  <dcterms:created xsi:type="dcterms:W3CDTF">2021-11-30T14:32:13Z</dcterms:created>
  <dcterms:modified xsi:type="dcterms:W3CDTF">2025-01-10T06:34:41Z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